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59" r:id="rId6"/>
    <p:sldId id="261" r:id="rId7"/>
    <p:sldId id="270" r:id="rId8"/>
    <p:sldId id="269" r:id="rId9"/>
    <p:sldId id="263" r:id="rId10"/>
    <p:sldId id="262" r:id="rId11"/>
    <p:sldId id="265" r:id="rId12"/>
    <p:sldId id="266" r:id="rId13"/>
    <p:sldId id="267" r:id="rId14"/>
    <p:sldId id="272" r:id="rId15"/>
    <p:sldId id="264" r:id="rId16"/>
    <p:sldId id="268" r:id="rId17"/>
    <p:sldId id="271" r:id="rId18"/>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7" d="100"/>
          <a:sy n="97" d="100"/>
        </p:scale>
        <p:origin x="536"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EF23C-6DD2-E383-8A7F-0E3A02A124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l-PL"/>
          </a:p>
        </p:txBody>
      </p:sp>
      <p:sp>
        <p:nvSpPr>
          <p:cNvPr id="3" name="Subtitle 2">
            <a:extLst>
              <a:ext uri="{FF2B5EF4-FFF2-40B4-BE49-F238E27FC236}">
                <a16:creationId xmlns:a16="http://schemas.microsoft.com/office/drawing/2014/main" id="{2E3320CA-51C0-FF1C-D6DB-F7C84B3826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l-PL"/>
          </a:p>
        </p:txBody>
      </p:sp>
      <p:sp>
        <p:nvSpPr>
          <p:cNvPr id="4" name="Date Placeholder 3">
            <a:extLst>
              <a:ext uri="{FF2B5EF4-FFF2-40B4-BE49-F238E27FC236}">
                <a16:creationId xmlns:a16="http://schemas.microsoft.com/office/drawing/2014/main" id="{1E946289-665F-B0F2-6D88-AA3D1A97DFBD}"/>
              </a:ext>
            </a:extLst>
          </p:cNvPr>
          <p:cNvSpPr>
            <a:spLocks noGrp="1"/>
          </p:cNvSpPr>
          <p:nvPr>
            <p:ph type="dt" sz="half" idx="10"/>
          </p:nvPr>
        </p:nvSpPr>
        <p:spPr/>
        <p:txBody>
          <a:bodyPr/>
          <a:lstStyle/>
          <a:p>
            <a:fld id="{6280739F-3004-4577-88D4-68D08D68E823}" type="datetimeFigureOut">
              <a:rPr lang="pl-PL" smtClean="0"/>
              <a:t>11.01.2024</a:t>
            </a:fld>
            <a:endParaRPr lang="pl-PL"/>
          </a:p>
        </p:txBody>
      </p:sp>
      <p:sp>
        <p:nvSpPr>
          <p:cNvPr id="5" name="Footer Placeholder 4">
            <a:extLst>
              <a:ext uri="{FF2B5EF4-FFF2-40B4-BE49-F238E27FC236}">
                <a16:creationId xmlns:a16="http://schemas.microsoft.com/office/drawing/2014/main" id="{C41B5E18-3A06-9F5B-A226-E46E3F9B1ED4}"/>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15DE2956-39EF-85A5-EEAC-B10A487AB7E3}"/>
              </a:ext>
            </a:extLst>
          </p:cNvPr>
          <p:cNvSpPr>
            <a:spLocks noGrp="1"/>
          </p:cNvSpPr>
          <p:nvPr>
            <p:ph type="sldNum" sz="quarter" idx="12"/>
          </p:nvPr>
        </p:nvSpPr>
        <p:spPr/>
        <p:txBody>
          <a:bodyPr/>
          <a:lstStyle/>
          <a:p>
            <a:fld id="{6D48D11A-E7CA-4211-86B1-9174937C0739}" type="slidenum">
              <a:rPr lang="pl-PL" smtClean="0"/>
              <a:t>‹#›</a:t>
            </a:fld>
            <a:endParaRPr lang="pl-PL"/>
          </a:p>
        </p:txBody>
      </p:sp>
    </p:spTree>
    <p:extLst>
      <p:ext uri="{BB962C8B-B14F-4D97-AF65-F5344CB8AC3E}">
        <p14:creationId xmlns:p14="http://schemas.microsoft.com/office/powerpoint/2010/main" val="3249843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BC755-8F18-6B23-04CF-BC6CB5BE35FA}"/>
              </a:ext>
            </a:extLst>
          </p:cNvPr>
          <p:cNvSpPr>
            <a:spLocks noGrp="1"/>
          </p:cNvSpPr>
          <p:nvPr>
            <p:ph type="title"/>
          </p:nvPr>
        </p:nvSpPr>
        <p:spPr/>
        <p:txBody>
          <a:bodyPr/>
          <a:lstStyle/>
          <a:p>
            <a:r>
              <a:rPr lang="en-US"/>
              <a:t>Click to edit Master title style</a:t>
            </a:r>
            <a:endParaRPr lang="pl-PL"/>
          </a:p>
        </p:txBody>
      </p:sp>
      <p:sp>
        <p:nvSpPr>
          <p:cNvPr id="3" name="Vertical Text Placeholder 2">
            <a:extLst>
              <a:ext uri="{FF2B5EF4-FFF2-40B4-BE49-F238E27FC236}">
                <a16:creationId xmlns:a16="http://schemas.microsoft.com/office/drawing/2014/main" id="{C6958F97-DF48-DED2-AD6B-F15A92E221B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69FB426E-21EC-EB92-7028-F9DFE4869697}"/>
              </a:ext>
            </a:extLst>
          </p:cNvPr>
          <p:cNvSpPr>
            <a:spLocks noGrp="1"/>
          </p:cNvSpPr>
          <p:nvPr>
            <p:ph type="dt" sz="half" idx="10"/>
          </p:nvPr>
        </p:nvSpPr>
        <p:spPr/>
        <p:txBody>
          <a:bodyPr/>
          <a:lstStyle/>
          <a:p>
            <a:fld id="{6280739F-3004-4577-88D4-68D08D68E823}" type="datetimeFigureOut">
              <a:rPr lang="pl-PL" smtClean="0"/>
              <a:t>11.01.2024</a:t>
            </a:fld>
            <a:endParaRPr lang="pl-PL"/>
          </a:p>
        </p:txBody>
      </p:sp>
      <p:sp>
        <p:nvSpPr>
          <p:cNvPr id="5" name="Footer Placeholder 4">
            <a:extLst>
              <a:ext uri="{FF2B5EF4-FFF2-40B4-BE49-F238E27FC236}">
                <a16:creationId xmlns:a16="http://schemas.microsoft.com/office/drawing/2014/main" id="{F8C59258-9BFD-1289-D32C-7DE307A8344F}"/>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B03A123D-87D3-B66B-C1D9-34DF34EA10AD}"/>
              </a:ext>
            </a:extLst>
          </p:cNvPr>
          <p:cNvSpPr>
            <a:spLocks noGrp="1"/>
          </p:cNvSpPr>
          <p:nvPr>
            <p:ph type="sldNum" sz="quarter" idx="12"/>
          </p:nvPr>
        </p:nvSpPr>
        <p:spPr/>
        <p:txBody>
          <a:bodyPr/>
          <a:lstStyle/>
          <a:p>
            <a:fld id="{6D48D11A-E7CA-4211-86B1-9174937C0739}" type="slidenum">
              <a:rPr lang="pl-PL" smtClean="0"/>
              <a:t>‹#›</a:t>
            </a:fld>
            <a:endParaRPr lang="pl-PL"/>
          </a:p>
        </p:txBody>
      </p:sp>
    </p:spTree>
    <p:extLst>
      <p:ext uri="{BB962C8B-B14F-4D97-AF65-F5344CB8AC3E}">
        <p14:creationId xmlns:p14="http://schemas.microsoft.com/office/powerpoint/2010/main" val="213581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E920A4-A398-25BA-F07A-5D283F8DBF7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l-PL"/>
          </a:p>
        </p:txBody>
      </p:sp>
      <p:sp>
        <p:nvSpPr>
          <p:cNvPr id="3" name="Vertical Text Placeholder 2">
            <a:extLst>
              <a:ext uri="{FF2B5EF4-FFF2-40B4-BE49-F238E27FC236}">
                <a16:creationId xmlns:a16="http://schemas.microsoft.com/office/drawing/2014/main" id="{573F9B36-C594-1AAA-61D8-E517DB0A87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F754E04D-6F95-B77B-419D-2687C5289617}"/>
              </a:ext>
            </a:extLst>
          </p:cNvPr>
          <p:cNvSpPr>
            <a:spLocks noGrp="1"/>
          </p:cNvSpPr>
          <p:nvPr>
            <p:ph type="dt" sz="half" idx="10"/>
          </p:nvPr>
        </p:nvSpPr>
        <p:spPr/>
        <p:txBody>
          <a:bodyPr/>
          <a:lstStyle/>
          <a:p>
            <a:fld id="{6280739F-3004-4577-88D4-68D08D68E823}" type="datetimeFigureOut">
              <a:rPr lang="pl-PL" smtClean="0"/>
              <a:t>11.01.2024</a:t>
            </a:fld>
            <a:endParaRPr lang="pl-PL"/>
          </a:p>
        </p:txBody>
      </p:sp>
      <p:sp>
        <p:nvSpPr>
          <p:cNvPr id="5" name="Footer Placeholder 4">
            <a:extLst>
              <a:ext uri="{FF2B5EF4-FFF2-40B4-BE49-F238E27FC236}">
                <a16:creationId xmlns:a16="http://schemas.microsoft.com/office/drawing/2014/main" id="{BD3B8950-BC65-CD4E-4D48-EC03A41ED136}"/>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08C28368-4EFE-0F10-10D9-7C99931D0528}"/>
              </a:ext>
            </a:extLst>
          </p:cNvPr>
          <p:cNvSpPr>
            <a:spLocks noGrp="1"/>
          </p:cNvSpPr>
          <p:nvPr>
            <p:ph type="sldNum" sz="quarter" idx="12"/>
          </p:nvPr>
        </p:nvSpPr>
        <p:spPr/>
        <p:txBody>
          <a:bodyPr/>
          <a:lstStyle/>
          <a:p>
            <a:fld id="{6D48D11A-E7CA-4211-86B1-9174937C0739}" type="slidenum">
              <a:rPr lang="pl-PL" smtClean="0"/>
              <a:t>‹#›</a:t>
            </a:fld>
            <a:endParaRPr lang="pl-PL"/>
          </a:p>
        </p:txBody>
      </p:sp>
    </p:spTree>
    <p:extLst>
      <p:ext uri="{BB962C8B-B14F-4D97-AF65-F5344CB8AC3E}">
        <p14:creationId xmlns:p14="http://schemas.microsoft.com/office/powerpoint/2010/main" val="2348397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BF6B1-15EE-382E-9E91-A28AEA46DEC5}"/>
              </a:ext>
            </a:extLst>
          </p:cNvPr>
          <p:cNvSpPr>
            <a:spLocks noGrp="1"/>
          </p:cNvSpPr>
          <p:nvPr>
            <p:ph type="title"/>
          </p:nvPr>
        </p:nvSpPr>
        <p:spPr/>
        <p:txBody>
          <a:bodyPr/>
          <a:lstStyle/>
          <a:p>
            <a:r>
              <a:rPr lang="en-US"/>
              <a:t>Click to edit Master title style</a:t>
            </a:r>
            <a:endParaRPr lang="pl-PL"/>
          </a:p>
        </p:txBody>
      </p:sp>
      <p:sp>
        <p:nvSpPr>
          <p:cNvPr id="3" name="Content Placeholder 2">
            <a:extLst>
              <a:ext uri="{FF2B5EF4-FFF2-40B4-BE49-F238E27FC236}">
                <a16:creationId xmlns:a16="http://schemas.microsoft.com/office/drawing/2014/main" id="{8346A947-7597-A7C9-2649-AF273D7E8E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8367E534-3997-48E5-07D6-2DD819A0B418}"/>
              </a:ext>
            </a:extLst>
          </p:cNvPr>
          <p:cNvSpPr>
            <a:spLocks noGrp="1"/>
          </p:cNvSpPr>
          <p:nvPr>
            <p:ph type="dt" sz="half" idx="10"/>
          </p:nvPr>
        </p:nvSpPr>
        <p:spPr/>
        <p:txBody>
          <a:bodyPr/>
          <a:lstStyle/>
          <a:p>
            <a:fld id="{6280739F-3004-4577-88D4-68D08D68E823}" type="datetimeFigureOut">
              <a:rPr lang="pl-PL" smtClean="0"/>
              <a:t>11.01.2024</a:t>
            </a:fld>
            <a:endParaRPr lang="pl-PL"/>
          </a:p>
        </p:txBody>
      </p:sp>
      <p:sp>
        <p:nvSpPr>
          <p:cNvPr id="5" name="Footer Placeholder 4">
            <a:extLst>
              <a:ext uri="{FF2B5EF4-FFF2-40B4-BE49-F238E27FC236}">
                <a16:creationId xmlns:a16="http://schemas.microsoft.com/office/drawing/2014/main" id="{0C2D0FBC-77B8-C55F-339C-58B0F8789EA1}"/>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202E0E07-C823-E704-0D8B-4270757C1ACB}"/>
              </a:ext>
            </a:extLst>
          </p:cNvPr>
          <p:cNvSpPr>
            <a:spLocks noGrp="1"/>
          </p:cNvSpPr>
          <p:nvPr>
            <p:ph type="sldNum" sz="quarter" idx="12"/>
          </p:nvPr>
        </p:nvSpPr>
        <p:spPr/>
        <p:txBody>
          <a:bodyPr/>
          <a:lstStyle/>
          <a:p>
            <a:fld id="{6D48D11A-E7CA-4211-86B1-9174937C0739}" type="slidenum">
              <a:rPr lang="pl-PL" smtClean="0"/>
              <a:t>‹#›</a:t>
            </a:fld>
            <a:endParaRPr lang="pl-PL"/>
          </a:p>
        </p:txBody>
      </p:sp>
    </p:spTree>
    <p:extLst>
      <p:ext uri="{BB962C8B-B14F-4D97-AF65-F5344CB8AC3E}">
        <p14:creationId xmlns:p14="http://schemas.microsoft.com/office/powerpoint/2010/main" val="272807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991F8-CF7B-894B-ECEA-4EA2800C0D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l-PL"/>
          </a:p>
        </p:txBody>
      </p:sp>
      <p:sp>
        <p:nvSpPr>
          <p:cNvPr id="3" name="Text Placeholder 2">
            <a:extLst>
              <a:ext uri="{FF2B5EF4-FFF2-40B4-BE49-F238E27FC236}">
                <a16:creationId xmlns:a16="http://schemas.microsoft.com/office/drawing/2014/main" id="{ADFE2486-F039-D854-E668-66409526AA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D839E2-887C-5959-28D1-B90C5947B9E1}"/>
              </a:ext>
            </a:extLst>
          </p:cNvPr>
          <p:cNvSpPr>
            <a:spLocks noGrp="1"/>
          </p:cNvSpPr>
          <p:nvPr>
            <p:ph type="dt" sz="half" idx="10"/>
          </p:nvPr>
        </p:nvSpPr>
        <p:spPr/>
        <p:txBody>
          <a:bodyPr/>
          <a:lstStyle/>
          <a:p>
            <a:fld id="{6280739F-3004-4577-88D4-68D08D68E823}" type="datetimeFigureOut">
              <a:rPr lang="pl-PL" smtClean="0"/>
              <a:t>11.01.2024</a:t>
            </a:fld>
            <a:endParaRPr lang="pl-PL"/>
          </a:p>
        </p:txBody>
      </p:sp>
      <p:sp>
        <p:nvSpPr>
          <p:cNvPr id="5" name="Footer Placeholder 4">
            <a:extLst>
              <a:ext uri="{FF2B5EF4-FFF2-40B4-BE49-F238E27FC236}">
                <a16:creationId xmlns:a16="http://schemas.microsoft.com/office/drawing/2014/main" id="{4175F1DB-0E73-0695-AC8B-AA6A33E2857D}"/>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79B3B310-AAB8-2E26-56B9-E0C3EA97123F}"/>
              </a:ext>
            </a:extLst>
          </p:cNvPr>
          <p:cNvSpPr>
            <a:spLocks noGrp="1"/>
          </p:cNvSpPr>
          <p:nvPr>
            <p:ph type="sldNum" sz="quarter" idx="12"/>
          </p:nvPr>
        </p:nvSpPr>
        <p:spPr/>
        <p:txBody>
          <a:bodyPr/>
          <a:lstStyle/>
          <a:p>
            <a:fld id="{6D48D11A-E7CA-4211-86B1-9174937C0739}" type="slidenum">
              <a:rPr lang="pl-PL" smtClean="0"/>
              <a:t>‹#›</a:t>
            </a:fld>
            <a:endParaRPr lang="pl-PL"/>
          </a:p>
        </p:txBody>
      </p:sp>
    </p:spTree>
    <p:extLst>
      <p:ext uri="{BB962C8B-B14F-4D97-AF65-F5344CB8AC3E}">
        <p14:creationId xmlns:p14="http://schemas.microsoft.com/office/powerpoint/2010/main" val="37075177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9E7E5-A563-A06F-F49A-D4F81A47C50F}"/>
              </a:ext>
            </a:extLst>
          </p:cNvPr>
          <p:cNvSpPr>
            <a:spLocks noGrp="1"/>
          </p:cNvSpPr>
          <p:nvPr>
            <p:ph type="title"/>
          </p:nvPr>
        </p:nvSpPr>
        <p:spPr/>
        <p:txBody>
          <a:bodyPr/>
          <a:lstStyle/>
          <a:p>
            <a:r>
              <a:rPr lang="en-US"/>
              <a:t>Click to edit Master title style</a:t>
            </a:r>
            <a:endParaRPr lang="pl-PL"/>
          </a:p>
        </p:txBody>
      </p:sp>
      <p:sp>
        <p:nvSpPr>
          <p:cNvPr id="3" name="Content Placeholder 2">
            <a:extLst>
              <a:ext uri="{FF2B5EF4-FFF2-40B4-BE49-F238E27FC236}">
                <a16:creationId xmlns:a16="http://schemas.microsoft.com/office/drawing/2014/main" id="{DEE5E94B-6753-FDB1-951B-5257C5DB47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Content Placeholder 3">
            <a:extLst>
              <a:ext uri="{FF2B5EF4-FFF2-40B4-BE49-F238E27FC236}">
                <a16:creationId xmlns:a16="http://schemas.microsoft.com/office/drawing/2014/main" id="{CFBEF87B-1581-4E5B-1EFF-BF2ABB1A7C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Date Placeholder 4">
            <a:extLst>
              <a:ext uri="{FF2B5EF4-FFF2-40B4-BE49-F238E27FC236}">
                <a16:creationId xmlns:a16="http://schemas.microsoft.com/office/drawing/2014/main" id="{E0C70C3A-0E18-2D3A-EF38-41130192C361}"/>
              </a:ext>
            </a:extLst>
          </p:cNvPr>
          <p:cNvSpPr>
            <a:spLocks noGrp="1"/>
          </p:cNvSpPr>
          <p:nvPr>
            <p:ph type="dt" sz="half" idx="10"/>
          </p:nvPr>
        </p:nvSpPr>
        <p:spPr/>
        <p:txBody>
          <a:bodyPr/>
          <a:lstStyle/>
          <a:p>
            <a:fld id="{6280739F-3004-4577-88D4-68D08D68E823}" type="datetimeFigureOut">
              <a:rPr lang="pl-PL" smtClean="0"/>
              <a:t>11.01.2024</a:t>
            </a:fld>
            <a:endParaRPr lang="pl-PL"/>
          </a:p>
        </p:txBody>
      </p:sp>
      <p:sp>
        <p:nvSpPr>
          <p:cNvPr id="6" name="Footer Placeholder 5">
            <a:extLst>
              <a:ext uri="{FF2B5EF4-FFF2-40B4-BE49-F238E27FC236}">
                <a16:creationId xmlns:a16="http://schemas.microsoft.com/office/drawing/2014/main" id="{713825AA-5329-28B6-2916-5ADC427B73D2}"/>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5D5B3A15-C904-9D5A-13FF-BF250C407396}"/>
              </a:ext>
            </a:extLst>
          </p:cNvPr>
          <p:cNvSpPr>
            <a:spLocks noGrp="1"/>
          </p:cNvSpPr>
          <p:nvPr>
            <p:ph type="sldNum" sz="quarter" idx="12"/>
          </p:nvPr>
        </p:nvSpPr>
        <p:spPr/>
        <p:txBody>
          <a:bodyPr/>
          <a:lstStyle/>
          <a:p>
            <a:fld id="{6D48D11A-E7CA-4211-86B1-9174937C0739}" type="slidenum">
              <a:rPr lang="pl-PL" smtClean="0"/>
              <a:t>‹#›</a:t>
            </a:fld>
            <a:endParaRPr lang="pl-PL"/>
          </a:p>
        </p:txBody>
      </p:sp>
    </p:spTree>
    <p:extLst>
      <p:ext uri="{BB962C8B-B14F-4D97-AF65-F5344CB8AC3E}">
        <p14:creationId xmlns:p14="http://schemas.microsoft.com/office/powerpoint/2010/main" val="3746498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B5C0-E750-7869-54E9-461511DC6DB2}"/>
              </a:ext>
            </a:extLst>
          </p:cNvPr>
          <p:cNvSpPr>
            <a:spLocks noGrp="1"/>
          </p:cNvSpPr>
          <p:nvPr>
            <p:ph type="title"/>
          </p:nvPr>
        </p:nvSpPr>
        <p:spPr>
          <a:xfrm>
            <a:off x="839788" y="365125"/>
            <a:ext cx="10515600" cy="1325563"/>
          </a:xfrm>
        </p:spPr>
        <p:txBody>
          <a:bodyPr/>
          <a:lstStyle/>
          <a:p>
            <a:r>
              <a:rPr lang="en-US"/>
              <a:t>Click to edit Master title style</a:t>
            </a:r>
            <a:endParaRPr lang="pl-PL"/>
          </a:p>
        </p:txBody>
      </p:sp>
      <p:sp>
        <p:nvSpPr>
          <p:cNvPr id="3" name="Text Placeholder 2">
            <a:extLst>
              <a:ext uri="{FF2B5EF4-FFF2-40B4-BE49-F238E27FC236}">
                <a16:creationId xmlns:a16="http://schemas.microsoft.com/office/drawing/2014/main" id="{92452A4D-E2F7-15F3-1A2C-84FABCA30C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73EB6C-E40C-4E93-A097-DB1311DFB25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Text Placeholder 4">
            <a:extLst>
              <a:ext uri="{FF2B5EF4-FFF2-40B4-BE49-F238E27FC236}">
                <a16:creationId xmlns:a16="http://schemas.microsoft.com/office/drawing/2014/main" id="{DCE40B44-3752-2810-35A9-99894B3B4A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B8EF38-16BF-53D0-A09C-9B39F74B31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7" name="Date Placeholder 6">
            <a:extLst>
              <a:ext uri="{FF2B5EF4-FFF2-40B4-BE49-F238E27FC236}">
                <a16:creationId xmlns:a16="http://schemas.microsoft.com/office/drawing/2014/main" id="{76ECFFA8-F354-0916-19A2-F991D99A9FD3}"/>
              </a:ext>
            </a:extLst>
          </p:cNvPr>
          <p:cNvSpPr>
            <a:spLocks noGrp="1"/>
          </p:cNvSpPr>
          <p:nvPr>
            <p:ph type="dt" sz="half" idx="10"/>
          </p:nvPr>
        </p:nvSpPr>
        <p:spPr/>
        <p:txBody>
          <a:bodyPr/>
          <a:lstStyle/>
          <a:p>
            <a:fld id="{6280739F-3004-4577-88D4-68D08D68E823}" type="datetimeFigureOut">
              <a:rPr lang="pl-PL" smtClean="0"/>
              <a:t>11.01.2024</a:t>
            </a:fld>
            <a:endParaRPr lang="pl-PL"/>
          </a:p>
        </p:txBody>
      </p:sp>
      <p:sp>
        <p:nvSpPr>
          <p:cNvPr id="8" name="Footer Placeholder 7">
            <a:extLst>
              <a:ext uri="{FF2B5EF4-FFF2-40B4-BE49-F238E27FC236}">
                <a16:creationId xmlns:a16="http://schemas.microsoft.com/office/drawing/2014/main" id="{8EB7128D-F609-AB3F-FF92-ECA65B86A99C}"/>
              </a:ext>
            </a:extLst>
          </p:cNvPr>
          <p:cNvSpPr>
            <a:spLocks noGrp="1"/>
          </p:cNvSpPr>
          <p:nvPr>
            <p:ph type="ftr" sz="quarter" idx="11"/>
          </p:nvPr>
        </p:nvSpPr>
        <p:spPr/>
        <p:txBody>
          <a:bodyPr/>
          <a:lstStyle/>
          <a:p>
            <a:endParaRPr lang="pl-PL"/>
          </a:p>
        </p:txBody>
      </p:sp>
      <p:sp>
        <p:nvSpPr>
          <p:cNvPr id="9" name="Slide Number Placeholder 8">
            <a:extLst>
              <a:ext uri="{FF2B5EF4-FFF2-40B4-BE49-F238E27FC236}">
                <a16:creationId xmlns:a16="http://schemas.microsoft.com/office/drawing/2014/main" id="{CE328329-BD3E-7C81-0AC2-963D0DDA6C9F}"/>
              </a:ext>
            </a:extLst>
          </p:cNvPr>
          <p:cNvSpPr>
            <a:spLocks noGrp="1"/>
          </p:cNvSpPr>
          <p:nvPr>
            <p:ph type="sldNum" sz="quarter" idx="12"/>
          </p:nvPr>
        </p:nvSpPr>
        <p:spPr/>
        <p:txBody>
          <a:bodyPr/>
          <a:lstStyle/>
          <a:p>
            <a:fld id="{6D48D11A-E7CA-4211-86B1-9174937C0739}" type="slidenum">
              <a:rPr lang="pl-PL" smtClean="0"/>
              <a:t>‹#›</a:t>
            </a:fld>
            <a:endParaRPr lang="pl-PL"/>
          </a:p>
        </p:txBody>
      </p:sp>
    </p:spTree>
    <p:extLst>
      <p:ext uri="{BB962C8B-B14F-4D97-AF65-F5344CB8AC3E}">
        <p14:creationId xmlns:p14="http://schemas.microsoft.com/office/powerpoint/2010/main" val="204671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F83A6-D7A7-6C2E-FF91-105B63279323}"/>
              </a:ext>
            </a:extLst>
          </p:cNvPr>
          <p:cNvSpPr>
            <a:spLocks noGrp="1"/>
          </p:cNvSpPr>
          <p:nvPr>
            <p:ph type="title"/>
          </p:nvPr>
        </p:nvSpPr>
        <p:spPr/>
        <p:txBody>
          <a:bodyPr/>
          <a:lstStyle/>
          <a:p>
            <a:r>
              <a:rPr lang="en-US"/>
              <a:t>Click to edit Master title style</a:t>
            </a:r>
            <a:endParaRPr lang="pl-PL"/>
          </a:p>
        </p:txBody>
      </p:sp>
      <p:sp>
        <p:nvSpPr>
          <p:cNvPr id="3" name="Date Placeholder 2">
            <a:extLst>
              <a:ext uri="{FF2B5EF4-FFF2-40B4-BE49-F238E27FC236}">
                <a16:creationId xmlns:a16="http://schemas.microsoft.com/office/drawing/2014/main" id="{4318102A-AD90-08E6-3236-6E648FE02923}"/>
              </a:ext>
            </a:extLst>
          </p:cNvPr>
          <p:cNvSpPr>
            <a:spLocks noGrp="1"/>
          </p:cNvSpPr>
          <p:nvPr>
            <p:ph type="dt" sz="half" idx="10"/>
          </p:nvPr>
        </p:nvSpPr>
        <p:spPr/>
        <p:txBody>
          <a:bodyPr/>
          <a:lstStyle/>
          <a:p>
            <a:fld id="{6280739F-3004-4577-88D4-68D08D68E823}" type="datetimeFigureOut">
              <a:rPr lang="pl-PL" smtClean="0"/>
              <a:t>11.01.2024</a:t>
            </a:fld>
            <a:endParaRPr lang="pl-PL"/>
          </a:p>
        </p:txBody>
      </p:sp>
      <p:sp>
        <p:nvSpPr>
          <p:cNvPr id="4" name="Footer Placeholder 3">
            <a:extLst>
              <a:ext uri="{FF2B5EF4-FFF2-40B4-BE49-F238E27FC236}">
                <a16:creationId xmlns:a16="http://schemas.microsoft.com/office/drawing/2014/main" id="{A9F130B1-1C85-C15F-A924-92D2001AA9C9}"/>
              </a:ext>
            </a:extLst>
          </p:cNvPr>
          <p:cNvSpPr>
            <a:spLocks noGrp="1"/>
          </p:cNvSpPr>
          <p:nvPr>
            <p:ph type="ftr" sz="quarter" idx="11"/>
          </p:nvPr>
        </p:nvSpPr>
        <p:spPr/>
        <p:txBody>
          <a:bodyPr/>
          <a:lstStyle/>
          <a:p>
            <a:endParaRPr lang="pl-PL"/>
          </a:p>
        </p:txBody>
      </p:sp>
      <p:sp>
        <p:nvSpPr>
          <p:cNvPr id="5" name="Slide Number Placeholder 4">
            <a:extLst>
              <a:ext uri="{FF2B5EF4-FFF2-40B4-BE49-F238E27FC236}">
                <a16:creationId xmlns:a16="http://schemas.microsoft.com/office/drawing/2014/main" id="{69378935-5149-E9C9-21ED-463663C347CE}"/>
              </a:ext>
            </a:extLst>
          </p:cNvPr>
          <p:cNvSpPr>
            <a:spLocks noGrp="1"/>
          </p:cNvSpPr>
          <p:nvPr>
            <p:ph type="sldNum" sz="quarter" idx="12"/>
          </p:nvPr>
        </p:nvSpPr>
        <p:spPr/>
        <p:txBody>
          <a:bodyPr/>
          <a:lstStyle/>
          <a:p>
            <a:fld id="{6D48D11A-E7CA-4211-86B1-9174937C0739}" type="slidenum">
              <a:rPr lang="pl-PL" smtClean="0"/>
              <a:t>‹#›</a:t>
            </a:fld>
            <a:endParaRPr lang="pl-PL"/>
          </a:p>
        </p:txBody>
      </p:sp>
    </p:spTree>
    <p:extLst>
      <p:ext uri="{BB962C8B-B14F-4D97-AF65-F5344CB8AC3E}">
        <p14:creationId xmlns:p14="http://schemas.microsoft.com/office/powerpoint/2010/main" val="1942913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03F753-E9B7-9A45-E77E-0B23CC963939}"/>
              </a:ext>
            </a:extLst>
          </p:cNvPr>
          <p:cNvSpPr>
            <a:spLocks noGrp="1"/>
          </p:cNvSpPr>
          <p:nvPr>
            <p:ph type="dt" sz="half" idx="10"/>
          </p:nvPr>
        </p:nvSpPr>
        <p:spPr/>
        <p:txBody>
          <a:bodyPr/>
          <a:lstStyle/>
          <a:p>
            <a:fld id="{6280739F-3004-4577-88D4-68D08D68E823}" type="datetimeFigureOut">
              <a:rPr lang="pl-PL" smtClean="0"/>
              <a:t>11.01.2024</a:t>
            </a:fld>
            <a:endParaRPr lang="pl-PL"/>
          </a:p>
        </p:txBody>
      </p:sp>
      <p:sp>
        <p:nvSpPr>
          <p:cNvPr id="3" name="Footer Placeholder 2">
            <a:extLst>
              <a:ext uri="{FF2B5EF4-FFF2-40B4-BE49-F238E27FC236}">
                <a16:creationId xmlns:a16="http://schemas.microsoft.com/office/drawing/2014/main" id="{17B9743F-5537-3070-ADD4-CE94B7DC54CD}"/>
              </a:ext>
            </a:extLst>
          </p:cNvPr>
          <p:cNvSpPr>
            <a:spLocks noGrp="1"/>
          </p:cNvSpPr>
          <p:nvPr>
            <p:ph type="ftr" sz="quarter" idx="11"/>
          </p:nvPr>
        </p:nvSpPr>
        <p:spPr/>
        <p:txBody>
          <a:bodyPr/>
          <a:lstStyle/>
          <a:p>
            <a:endParaRPr lang="pl-PL"/>
          </a:p>
        </p:txBody>
      </p:sp>
      <p:sp>
        <p:nvSpPr>
          <p:cNvPr id="4" name="Slide Number Placeholder 3">
            <a:extLst>
              <a:ext uri="{FF2B5EF4-FFF2-40B4-BE49-F238E27FC236}">
                <a16:creationId xmlns:a16="http://schemas.microsoft.com/office/drawing/2014/main" id="{E99AEFCA-4FFF-D393-B246-F031DC43FA19}"/>
              </a:ext>
            </a:extLst>
          </p:cNvPr>
          <p:cNvSpPr>
            <a:spLocks noGrp="1"/>
          </p:cNvSpPr>
          <p:nvPr>
            <p:ph type="sldNum" sz="quarter" idx="12"/>
          </p:nvPr>
        </p:nvSpPr>
        <p:spPr/>
        <p:txBody>
          <a:bodyPr/>
          <a:lstStyle/>
          <a:p>
            <a:fld id="{6D48D11A-E7CA-4211-86B1-9174937C0739}" type="slidenum">
              <a:rPr lang="pl-PL" smtClean="0"/>
              <a:t>‹#›</a:t>
            </a:fld>
            <a:endParaRPr lang="pl-PL"/>
          </a:p>
        </p:txBody>
      </p:sp>
    </p:spTree>
    <p:extLst>
      <p:ext uri="{BB962C8B-B14F-4D97-AF65-F5344CB8AC3E}">
        <p14:creationId xmlns:p14="http://schemas.microsoft.com/office/powerpoint/2010/main" val="1508657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875CD-22C9-5956-0B13-065B20E911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l-PL"/>
          </a:p>
        </p:txBody>
      </p:sp>
      <p:sp>
        <p:nvSpPr>
          <p:cNvPr id="3" name="Content Placeholder 2">
            <a:extLst>
              <a:ext uri="{FF2B5EF4-FFF2-40B4-BE49-F238E27FC236}">
                <a16:creationId xmlns:a16="http://schemas.microsoft.com/office/drawing/2014/main" id="{1F1C9AEB-F738-FE79-B88D-26628561DF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Text Placeholder 3">
            <a:extLst>
              <a:ext uri="{FF2B5EF4-FFF2-40B4-BE49-F238E27FC236}">
                <a16:creationId xmlns:a16="http://schemas.microsoft.com/office/drawing/2014/main" id="{8E1F1708-C084-8377-5907-EEB72C3276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24CBCE-59EB-DA0B-0932-176BC040DF8C}"/>
              </a:ext>
            </a:extLst>
          </p:cNvPr>
          <p:cNvSpPr>
            <a:spLocks noGrp="1"/>
          </p:cNvSpPr>
          <p:nvPr>
            <p:ph type="dt" sz="half" idx="10"/>
          </p:nvPr>
        </p:nvSpPr>
        <p:spPr/>
        <p:txBody>
          <a:bodyPr/>
          <a:lstStyle/>
          <a:p>
            <a:fld id="{6280739F-3004-4577-88D4-68D08D68E823}" type="datetimeFigureOut">
              <a:rPr lang="pl-PL" smtClean="0"/>
              <a:t>11.01.2024</a:t>
            </a:fld>
            <a:endParaRPr lang="pl-PL"/>
          </a:p>
        </p:txBody>
      </p:sp>
      <p:sp>
        <p:nvSpPr>
          <p:cNvPr id="6" name="Footer Placeholder 5">
            <a:extLst>
              <a:ext uri="{FF2B5EF4-FFF2-40B4-BE49-F238E27FC236}">
                <a16:creationId xmlns:a16="http://schemas.microsoft.com/office/drawing/2014/main" id="{9994E565-75A3-8768-E2DC-E231333FB3A1}"/>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61046F27-F831-4E6D-D0F2-93407CD44E31}"/>
              </a:ext>
            </a:extLst>
          </p:cNvPr>
          <p:cNvSpPr>
            <a:spLocks noGrp="1"/>
          </p:cNvSpPr>
          <p:nvPr>
            <p:ph type="sldNum" sz="quarter" idx="12"/>
          </p:nvPr>
        </p:nvSpPr>
        <p:spPr/>
        <p:txBody>
          <a:bodyPr/>
          <a:lstStyle/>
          <a:p>
            <a:fld id="{6D48D11A-E7CA-4211-86B1-9174937C0739}" type="slidenum">
              <a:rPr lang="pl-PL" smtClean="0"/>
              <a:t>‹#›</a:t>
            </a:fld>
            <a:endParaRPr lang="pl-PL"/>
          </a:p>
        </p:txBody>
      </p:sp>
    </p:spTree>
    <p:extLst>
      <p:ext uri="{BB962C8B-B14F-4D97-AF65-F5344CB8AC3E}">
        <p14:creationId xmlns:p14="http://schemas.microsoft.com/office/powerpoint/2010/main" val="332724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0D0A0-6CC7-D5A0-038F-19FD81DB92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l-PL"/>
          </a:p>
        </p:txBody>
      </p:sp>
      <p:sp>
        <p:nvSpPr>
          <p:cNvPr id="3" name="Picture Placeholder 2">
            <a:extLst>
              <a:ext uri="{FF2B5EF4-FFF2-40B4-BE49-F238E27FC236}">
                <a16:creationId xmlns:a16="http://schemas.microsoft.com/office/drawing/2014/main" id="{D21D0816-6FF8-4789-CFB8-A129FA1302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Text Placeholder 3">
            <a:extLst>
              <a:ext uri="{FF2B5EF4-FFF2-40B4-BE49-F238E27FC236}">
                <a16:creationId xmlns:a16="http://schemas.microsoft.com/office/drawing/2014/main" id="{D56C42FB-E5A0-26E1-E904-D11092390C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B6EBFE-00F5-60AF-33F5-8CCAD98C71F0}"/>
              </a:ext>
            </a:extLst>
          </p:cNvPr>
          <p:cNvSpPr>
            <a:spLocks noGrp="1"/>
          </p:cNvSpPr>
          <p:nvPr>
            <p:ph type="dt" sz="half" idx="10"/>
          </p:nvPr>
        </p:nvSpPr>
        <p:spPr/>
        <p:txBody>
          <a:bodyPr/>
          <a:lstStyle/>
          <a:p>
            <a:fld id="{6280739F-3004-4577-88D4-68D08D68E823}" type="datetimeFigureOut">
              <a:rPr lang="pl-PL" smtClean="0"/>
              <a:t>11.01.2024</a:t>
            </a:fld>
            <a:endParaRPr lang="pl-PL"/>
          </a:p>
        </p:txBody>
      </p:sp>
      <p:sp>
        <p:nvSpPr>
          <p:cNvPr id="6" name="Footer Placeholder 5">
            <a:extLst>
              <a:ext uri="{FF2B5EF4-FFF2-40B4-BE49-F238E27FC236}">
                <a16:creationId xmlns:a16="http://schemas.microsoft.com/office/drawing/2014/main" id="{91600F70-6186-511C-0242-C0244817EBBC}"/>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6A01F898-BD20-0F47-094F-A67320EFD67D}"/>
              </a:ext>
            </a:extLst>
          </p:cNvPr>
          <p:cNvSpPr>
            <a:spLocks noGrp="1"/>
          </p:cNvSpPr>
          <p:nvPr>
            <p:ph type="sldNum" sz="quarter" idx="12"/>
          </p:nvPr>
        </p:nvSpPr>
        <p:spPr/>
        <p:txBody>
          <a:bodyPr/>
          <a:lstStyle/>
          <a:p>
            <a:fld id="{6D48D11A-E7CA-4211-86B1-9174937C0739}" type="slidenum">
              <a:rPr lang="pl-PL" smtClean="0"/>
              <a:t>‹#›</a:t>
            </a:fld>
            <a:endParaRPr lang="pl-PL"/>
          </a:p>
        </p:txBody>
      </p:sp>
    </p:spTree>
    <p:extLst>
      <p:ext uri="{BB962C8B-B14F-4D97-AF65-F5344CB8AC3E}">
        <p14:creationId xmlns:p14="http://schemas.microsoft.com/office/powerpoint/2010/main" val="868984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5AB70E-0B7B-875C-4A3C-B5AA9DFAD1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l-PL"/>
          </a:p>
        </p:txBody>
      </p:sp>
      <p:sp>
        <p:nvSpPr>
          <p:cNvPr id="3" name="Text Placeholder 2">
            <a:extLst>
              <a:ext uri="{FF2B5EF4-FFF2-40B4-BE49-F238E27FC236}">
                <a16:creationId xmlns:a16="http://schemas.microsoft.com/office/drawing/2014/main" id="{5C6F9E85-6C3C-3987-BF8F-95FFA94A5F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71BC321A-C7FA-6A4F-CDEC-DF5C81C4C0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80739F-3004-4577-88D4-68D08D68E823}" type="datetimeFigureOut">
              <a:rPr lang="pl-PL" smtClean="0"/>
              <a:t>11.01.2024</a:t>
            </a:fld>
            <a:endParaRPr lang="pl-PL"/>
          </a:p>
        </p:txBody>
      </p:sp>
      <p:sp>
        <p:nvSpPr>
          <p:cNvPr id="5" name="Footer Placeholder 4">
            <a:extLst>
              <a:ext uri="{FF2B5EF4-FFF2-40B4-BE49-F238E27FC236}">
                <a16:creationId xmlns:a16="http://schemas.microsoft.com/office/drawing/2014/main" id="{784ACA05-DC60-A29E-06F3-7002937B7B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lide Number Placeholder 5">
            <a:extLst>
              <a:ext uri="{FF2B5EF4-FFF2-40B4-BE49-F238E27FC236}">
                <a16:creationId xmlns:a16="http://schemas.microsoft.com/office/drawing/2014/main" id="{71DC8B62-75BF-11BE-BA34-2A6F002931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48D11A-E7CA-4211-86B1-9174937C0739}" type="slidenum">
              <a:rPr lang="pl-PL" smtClean="0"/>
              <a:t>‹#›</a:t>
            </a:fld>
            <a:endParaRPr lang="pl-PL"/>
          </a:p>
        </p:txBody>
      </p:sp>
    </p:spTree>
    <p:extLst>
      <p:ext uri="{BB962C8B-B14F-4D97-AF65-F5344CB8AC3E}">
        <p14:creationId xmlns:p14="http://schemas.microsoft.com/office/powerpoint/2010/main" val="19748853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hyperlink" Target="https://play.google.com/apps/internaltest/4699188045531652637"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assetstore.unity.com/packages/3d/galactic-heroes-cartoon-spaceship-70188" TargetMode="External"/><Relationship Id="rId7" Type="http://schemas.openxmlformats.org/officeDocument/2006/relationships/hyperlink" Target="https://sketchfab.com/3d-models/asteroid-01-df95d3da67aa4c769ec81394e0b0ffef" TargetMode="External"/><Relationship Id="rId2" Type="http://schemas.openxmlformats.org/officeDocument/2006/relationships/hyperlink" Target="https://assetstore.unity.com/packages/2d/textures-materials/sky/free-skyboxes-space-178953" TargetMode="External"/><Relationship Id="rId1" Type="http://schemas.openxmlformats.org/officeDocument/2006/relationships/slideLayout" Target="../slideLayouts/slideLayout2.xml"/><Relationship Id="rId6" Type="http://schemas.openxmlformats.org/officeDocument/2006/relationships/hyperlink" Target="https://opengameart.org/content/simple-ui-buttons" TargetMode="External"/><Relationship Id="rId5" Type="http://schemas.openxmlformats.org/officeDocument/2006/relationships/hyperlink" Target="https://youtu.be/seTvVkaU2dk?si=9ScMl7sPKSxByRbk" TargetMode="External"/><Relationship Id="rId4" Type="http://schemas.openxmlformats.org/officeDocument/2006/relationships/hyperlink" Target="https://youtu.be/TAGZxRMloyU?si=Nq37pMTZN7JIru7d"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7446A-772C-B2AC-1DD3-89D485719414}"/>
              </a:ext>
            </a:extLst>
          </p:cNvPr>
          <p:cNvSpPr>
            <a:spLocks noGrp="1"/>
          </p:cNvSpPr>
          <p:nvPr>
            <p:ph type="ctrTitle"/>
          </p:nvPr>
        </p:nvSpPr>
        <p:spPr/>
        <p:txBody>
          <a:bodyPr/>
          <a:lstStyle/>
          <a:p>
            <a:r>
              <a:rPr lang="pl-PL" dirty="0"/>
              <a:t>Space Flight</a:t>
            </a:r>
          </a:p>
        </p:txBody>
      </p:sp>
    </p:spTree>
    <p:extLst>
      <p:ext uri="{BB962C8B-B14F-4D97-AF65-F5344CB8AC3E}">
        <p14:creationId xmlns:p14="http://schemas.microsoft.com/office/powerpoint/2010/main" val="22098501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B6BEF-3B60-F185-42DB-E94C3072FAFD}"/>
              </a:ext>
            </a:extLst>
          </p:cNvPr>
          <p:cNvSpPr>
            <a:spLocks noGrp="1"/>
          </p:cNvSpPr>
          <p:nvPr>
            <p:ph type="title"/>
          </p:nvPr>
        </p:nvSpPr>
        <p:spPr/>
        <p:txBody>
          <a:bodyPr/>
          <a:lstStyle/>
          <a:p>
            <a:r>
              <a:rPr lang="pl-PL" dirty="0"/>
              <a:t>Github Repo</a:t>
            </a:r>
            <a:endParaRPr lang="en-GB" dirty="0"/>
          </a:p>
        </p:txBody>
      </p:sp>
      <p:pic>
        <p:nvPicPr>
          <p:cNvPr id="5" name="Picture 4" descr="A screenshot of a computer&#10;&#10;Description automatically generated">
            <a:extLst>
              <a:ext uri="{FF2B5EF4-FFF2-40B4-BE49-F238E27FC236}">
                <a16:creationId xmlns:a16="http://schemas.microsoft.com/office/drawing/2014/main" id="{F7A4A974-659C-A503-B0A0-B753C62B90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704" y="1394623"/>
            <a:ext cx="10207947" cy="4243209"/>
          </a:xfrm>
          <a:prstGeom prst="rect">
            <a:avLst/>
          </a:prstGeom>
        </p:spPr>
      </p:pic>
      <p:sp>
        <p:nvSpPr>
          <p:cNvPr id="3" name="TextBox 2">
            <a:extLst>
              <a:ext uri="{FF2B5EF4-FFF2-40B4-BE49-F238E27FC236}">
                <a16:creationId xmlns:a16="http://schemas.microsoft.com/office/drawing/2014/main" id="{3549848A-E487-1F3F-8AD3-DDB14C9D8642}"/>
              </a:ext>
            </a:extLst>
          </p:cNvPr>
          <p:cNvSpPr txBox="1"/>
          <p:nvPr/>
        </p:nvSpPr>
        <p:spPr>
          <a:xfrm>
            <a:off x="742704" y="5656969"/>
            <a:ext cx="8343247" cy="646331"/>
          </a:xfrm>
          <a:prstGeom prst="rect">
            <a:avLst/>
          </a:prstGeom>
          <a:noFill/>
        </p:spPr>
        <p:txBody>
          <a:bodyPr wrap="square" rtlCol="0">
            <a:spAutoFit/>
          </a:bodyPr>
          <a:lstStyle/>
          <a:p>
            <a:r>
              <a:rPr lang="pl-PL" dirty="0"/>
              <a:t>Figure 2.3. Github Repository. Used for version control and storing documentation + game description and how to play. </a:t>
            </a:r>
          </a:p>
        </p:txBody>
      </p:sp>
      <p:sp>
        <p:nvSpPr>
          <p:cNvPr id="4" name="TextBox 3">
            <a:extLst>
              <a:ext uri="{FF2B5EF4-FFF2-40B4-BE49-F238E27FC236}">
                <a16:creationId xmlns:a16="http://schemas.microsoft.com/office/drawing/2014/main" id="{524C9E97-C5F2-5D98-4ADD-331D32A7FE8A}"/>
              </a:ext>
            </a:extLst>
          </p:cNvPr>
          <p:cNvSpPr txBox="1"/>
          <p:nvPr/>
        </p:nvSpPr>
        <p:spPr>
          <a:xfrm>
            <a:off x="7058642" y="6169709"/>
            <a:ext cx="4848293" cy="646331"/>
          </a:xfrm>
          <a:prstGeom prst="rect">
            <a:avLst/>
          </a:prstGeom>
          <a:noFill/>
        </p:spPr>
        <p:txBody>
          <a:bodyPr wrap="square" rtlCol="0">
            <a:spAutoFit/>
          </a:bodyPr>
          <a:lstStyle/>
          <a:p>
            <a:r>
              <a:rPr lang="pl-PL" dirty="0"/>
              <a:t>Link to the repo (was made public): </a:t>
            </a:r>
            <a:r>
              <a:rPr lang="en-GB" dirty="0"/>
              <a:t>https://github.com/Walian83/Mobile-Game-Repo</a:t>
            </a:r>
          </a:p>
        </p:txBody>
      </p:sp>
    </p:spTree>
    <p:extLst>
      <p:ext uri="{BB962C8B-B14F-4D97-AF65-F5344CB8AC3E}">
        <p14:creationId xmlns:p14="http://schemas.microsoft.com/office/powerpoint/2010/main" val="3167173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E6DDE-5C6A-722E-E75B-E8202CE33AF8}"/>
              </a:ext>
            </a:extLst>
          </p:cNvPr>
          <p:cNvSpPr>
            <a:spLocks noGrp="1"/>
          </p:cNvSpPr>
          <p:nvPr>
            <p:ph type="title"/>
          </p:nvPr>
        </p:nvSpPr>
        <p:spPr/>
        <p:txBody>
          <a:bodyPr/>
          <a:lstStyle/>
          <a:p>
            <a:r>
              <a:rPr lang="pl-PL" dirty="0"/>
              <a:t>Code</a:t>
            </a:r>
            <a:endParaRPr lang="en-GB" dirty="0"/>
          </a:p>
        </p:txBody>
      </p:sp>
      <p:pic>
        <p:nvPicPr>
          <p:cNvPr id="5" name="Picture 4">
            <a:extLst>
              <a:ext uri="{FF2B5EF4-FFF2-40B4-BE49-F238E27FC236}">
                <a16:creationId xmlns:a16="http://schemas.microsoft.com/office/drawing/2014/main" id="{209547B2-8642-A4B3-214B-1A079B56C9A0}"/>
              </a:ext>
            </a:extLst>
          </p:cNvPr>
          <p:cNvPicPr>
            <a:picLocks noChangeAspect="1"/>
          </p:cNvPicPr>
          <p:nvPr/>
        </p:nvPicPr>
        <p:blipFill>
          <a:blip r:embed="rId2"/>
          <a:stretch>
            <a:fillRect/>
          </a:stretch>
        </p:blipFill>
        <p:spPr>
          <a:xfrm>
            <a:off x="936561" y="1420973"/>
            <a:ext cx="4240654" cy="4592667"/>
          </a:xfrm>
          <a:prstGeom prst="rect">
            <a:avLst/>
          </a:prstGeom>
        </p:spPr>
      </p:pic>
      <p:pic>
        <p:nvPicPr>
          <p:cNvPr id="7" name="Picture 6">
            <a:extLst>
              <a:ext uri="{FF2B5EF4-FFF2-40B4-BE49-F238E27FC236}">
                <a16:creationId xmlns:a16="http://schemas.microsoft.com/office/drawing/2014/main" id="{F575891E-4C4B-F309-107E-0F1ED973029D}"/>
              </a:ext>
            </a:extLst>
          </p:cNvPr>
          <p:cNvPicPr>
            <a:picLocks noChangeAspect="1"/>
          </p:cNvPicPr>
          <p:nvPr/>
        </p:nvPicPr>
        <p:blipFill>
          <a:blip r:embed="rId3"/>
          <a:stretch>
            <a:fillRect/>
          </a:stretch>
        </p:blipFill>
        <p:spPr>
          <a:xfrm>
            <a:off x="5539028" y="1420973"/>
            <a:ext cx="5957875" cy="4592667"/>
          </a:xfrm>
          <a:prstGeom prst="rect">
            <a:avLst/>
          </a:prstGeom>
        </p:spPr>
      </p:pic>
      <p:sp>
        <p:nvSpPr>
          <p:cNvPr id="3" name="TextBox 2">
            <a:extLst>
              <a:ext uri="{FF2B5EF4-FFF2-40B4-BE49-F238E27FC236}">
                <a16:creationId xmlns:a16="http://schemas.microsoft.com/office/drawing/2014/main" id="{77F6EC18-EBEB-BB10-1298-8CAEFE75E4A2}"/>
              </a:ext>
            </a:extLst>
          </p:cNvPr>
          <p:cNvSpPr txBox="1"/>
          <p:nvPr/>
        </p:nvSpPr>
        <p:spPr>
          <a:xfrm>
            <a:off x="936561" y="6027003"/>
            <a:ext cx="3720958" cy="830997"/>
          </a:xfrm>
          <a:prstGeom prst="rect">
            <a:avLst/>
          </a:prstGeom>
          <a:noFill/>
        </p:spPr>
        <p:txBody>
          <a:bodyPr wrap="square" rtlCol="0">
            <a:spAutoFit/>
          </a:bodyPr>
          <a:lstStyle/>
          <a:p>
            <a:r>
              <a:rPr lang="pl-PL" sz="1600" dirty="0"/>
              <a:t>Figure 2.4. UnityAdController.cs. This is a script that initializes the ads when the game starts.</a:t>
            </a:r>
          </a:p>
        </p:txBody>
      </p:sp>
      <p:sp>
        <p:nvSpPr>
          <p:cNvPr id="4" name="TextBox 3">
            <a:extLst>
              <a:ext uri="{FF2B5EF4-FFF2-40B4-BE49-F238E27FC236}">
                <a16:creationId xmlns:a16="http://schemas.microsoft.com/office/drawing/2014/main" id="{A871FBE6-EB49-A086-72FF-C91378575A02}"/>
              </a:ext>
            </a:extLst>
          </p:cNvPr>
          <p:cNvSpPr txBox="1"/>
          <p:nvPr/>
        </p:nvSpPr>
        <p:spPr>
          <a:xfrm>
            <a:off x="5472811" y="6013640"/>
            <a:ext cx="6090307" cy="830997"/>
          </a:xfrm>
          <a:prstGeom prst="rect">
            <a:avLst/>
          </a:prstGeom>
          <a:noFill/>
        </p:spPr>
        <p:txBody>
          <a:bodyPr wrap="square" rtlCol="0">
            <a:spAutoFit/>
          </a:bodyPr>
          <a:lstStyle/>
          <a:p>
            <a:r>
              <a:rPr lang="pl-PL" sz="1600" dirty="0"/>
              <a:t>Figure 2.5. AdManager.cs. This script takes care of loading the ads when the game starts. It also ensures they’re not destroyed when game scene is changed.</a:t>
            </a:r>
          </a:p>
        </p:txBody>
      </p:sp>
    </p:spTree>
    <p:extLst>
      <p:ext uri="{BB962C8B-B14F-4D97-AF65-F5344CB8AC3E}">
        <p14:creationId xmlns:p14="http://schemas.microsoft.com/office/powerpoint/2010/main" val="3529129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36883-CC96-BF08-0DFD-405A8CA299D2}"/>
              </a:ext>
            </a:extLst>
          </p:cNvPr>
          <p:cNvSpPr>
            <a:spLocks noGrp="1"/>
          </p:cNvSpPr>
          <p:nvPr>
            <p:ph type="title"/>
          </p:nvPr>
        </p:nvSpPr>
        <p:spPr/>
        <p:txBody>
          <a:bodyPr/>
          <a:lstStyle/>
          <a:p>
            <a:r>
              <a:rPr lang="pl-PL" dirty="0"/>
              <a:t>Code</a:t>
            </a:r>
            <a:endParaRPr lang="en-GB" dirty="0"/>
          </a:p>
        </p:txBody>
      </p:sp>
      <p:pic>
        <p:nvPicPr>
          <p:cNvPr id="5" name="Picture 4">
            <a:extLst>
              <a:ext uri="{FF2B5EF4-FFF2-40B4-BE49-F238E27FC236}">
                <a16:creationId xmlns:a16="http://schemas.microsoft.com/office/drawing/2014/main" id="{7103FFAE-F42C-B5C3-4DB7-58F2195493B3}"/>
              </a:ext>
            </a:extLst>
          </p:cNvPr>
          <p:cNvPicPr>
            <a:picLocks noChangeAspect="1"/>
          </p:cNvPicPr>
          <p:nvPr/>
        </p:nvPicPr>
        <p:blipFill>
          <a:blip r:embed="rId2"/>
          <a:stretch>
            <a:fillRect/>
          </a:stretch>
        </p:blipFill>
        <p:spPr>
          <a:xfrm>
            <a:off x="204645" y="1690688"/>
            <a:ext cx="6886199" cy="4009545"/>
          </a:xfrm>
          <a:prstGeom prst="rect">
            <a:avLst/>
          </a:prstGeom>
        </p:spPr>
      </p:pic>
      <p:pic>
        <p:nvPicPr>
          <p:cNvPr id="7" name="Picture 6">
            <a:extLst>
              <a:ext uri="{FF2B5EF4-FFF2-40B4-BE49-F238E27FC236}">
                <a16:creationId xmlns:a16="http://schemas.microsoft.com/office/drawing/2014/main" id="{01AEECD3-F906-319F-8025-1E3B2A6695D4}"/>
              </a:ext>
            </a:extLst>
          </p:cNvPr>
          <p:cNvPicPr>
            <a:picLocks noChangeAspect="1"/>
          </p:cNvPicPr>
          <p:nvPr/>
        </p:nvPicPr>
        <p:blipFill>
          <a:blip r:embed="rId3"/>
          <a:stretch>
            <a:fillRect/>
          </a:stretch>
        </p:blipFill>
        <p:spPr>
          <a:xfrm>
            <a:off x="7255304" y="1407743"/>
            <a:ext cx="4887072" cy="4456914"/>
          </a:xfrm>
          <a:prstGeom prst="rect">
            <a:avLst/>
          </a:prstGeom>
        </p:spPr>
      </p:pic>
      <p:sp>
        <p:nvSpPr>
          <p:cNvPr id="3" name="TextBox 2">
            <a:extLst>
              <a:ext uri="{FF2B5EF4-FFF2-40B4-BE49-F238E27FC236}">
                <a16:creationId xmlns:a16="http://schemas.microsoft.com/office/drawing/2014/main" id="{9E2CFE7D-2B07-5082-946C-C423F74AB8C1}"/>
              </a:ext>
            </a:extLst>
          </p:cNvPr>
          <p:cNvSpPr txBox="1"/>
          <p:nvPr/>
        </p:nvSpPr>
        <p:spPr>
          <a:xfrm>
            <a:off x="298455" y="5754468"/>
            <a:ext cx="6339168" cy="830997"/>
          </a:xfrm>
          <a:prstGeom prst="rect">
            <a:avLst/>
          </a:prstGeom>
          <a:noFill/>
        </p:spPr>
        <p:txBody>
          <a:bodyPr wrap="square" rtlCol="0">
            <a:spAutoFit/>
          </a:bodyPr>
          <a:lstStyle/>
          <a:p>
            <a:r>
              <a:rPr lang="pl-PL" sz="1600" dirty="0"/>
              <a:t>Figure 2.6. InterstitialAd.cs. This script loads and shows the interstitial ads. There is also „LoadAd()” in the „ShowAd()” so that when one ad is shown, another one is already loaded up and ready to show on next game over.</a:t>
            </a:r>
          </a:p>
        </p:txBody>
      </p:sp>
      <p:sp>
        <p:nvSpPr>
          <p:cNvPr id="4" name="TextBox 3">
            <a:extLst>
              <a:ext uri="{FF2B5EF4-FFF2-40B4-BE49-F238E27FC236}">
                <a16:creationId xmlns:a16="http://schemas.microsoft.com/office/drawing/2014/main" id="{3F1F2749-C628-5313-956B-DFA3B0FACAD9}"/>
              </a:ext>
            </a:extLst>
          </p:cNvPr>
          <p:cNvSpPr txBox="1"/>
          <p:nvPr/>
        </p:nvSpPr>
        <p:spPr>
          <a:xfrm>
            <a:off x="7138679" y="5908100"/>
            <a:ext cx="5053321" cy="584775"/>
          </a:xfrm>
          <a:prstGeom prst="rect">
            <a:avLst/>
          </a:prstGeom>
          <a:noFill/>
        </p:spPr>
        <p:txBody>
          <a:bodyPr wrap="square" rtlCol="0">
            <a:spAutoFit/>
          </a:bodyPr>
          <a:lstStyle/>
          <a:p>
            <a:r>
              <a:rPr lang="pl-PL" sz="1600" dirty="0"/>
              <a:t>Figure 2.7. BannerAd.cs. This script loads the banner ads and sets their position to the bottom center of the screen.</a:t>
            </a:r>
          </a:p>
        </p:txBody>
      </p:sp>
    </p:spTree>
    <p:extLst>
      <p:ext uri="{BB962C8B-B14F-4D97-AF65-F5344CB8AC3E}">
        <p14:creationId xmlns:p14="http://schemas.microsoft.com/office/powerpoint/2010/main" val="2408009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BF7BF-105E-8E82-7C36-12A3D558098E}"/>
              </a:ext>
            </a:extLst>
          </p:cNvPr>
          <p:cNvSpPr>
            <a:spLocks noGrp="1"/>
          </p:cNvSpPr>
          <p:nvPr>
            <p:ph type="title"/>
          </p:nvPr>
        </p:nvSpPr>
        <p:spPr/>
        <p:txBody>
          <a:bodyPr/>
          <a:lstStyle/>
          <a:p>
            <a:r>
              <a:rPr lang="pl-PL" dirty="0"/>
              <a:t>Code</a:t>
            </a:r>
            <a:endParaRPr lang="en-GB" dirty="0"/>
          </a:p>
        </p:txBody>
      </p:sp>
      <p:pic>
        <p:nvPicPr>
          <p:cNvPr id="5" name="Picture 4">
            <a:extLst>
              <a:ext uri="{FF2B5EF4-FFF2-40B4-BE49-F238E27FC236}">
                <a16:creationId xmlns:a16="http://schemas.microsoft.com/office/drawing/2014/main" id="{B728753B-E1DE-313D-D51D-E3970BF5DB00}"/>
              </a:ext>
            </a:extLst>
          </p:cNvPr>
          <p:cNvPicPr>
            <a:picLocks noChangeAspect="1"/>
          </p:cNvPicPr>
          <p:nvPr/>
        </p:nvPicPr>
        <p:blipFill>
          <a:blip r:embed="rId2"/>
          <a:stretch>
            <a:fillRect/>
          </a:stretch>
        </p:blipFill>
        <p:spPr>
          <a:xfrm>
            <a:off x="714750" y="4248452"/>
            <a:ext cx="5008677" cy="1397079"/>
          </a:xfrm>
          <a:prstGeom prst="rect">
            <a:avLst/>
          </a:prstGeom>
        </p:spPr>
      </p:pic>
      <p:pic>
        <p:nvPicPr>
          <p:cNvPr id="7" name="Picture 6">
            <a:extLst>
              <a:ext uri="{FF2B5EF4-FFF2-40B4-BE49-F238E27FC236}">
                <a16:creationId xmlns:a16="http://schemas.microsoft.com/office/drawing/2014/main" id="{99F3DB32-7D31-307C-BE74-52664CF7A1D5}"/>
              </a:ext>
            </a:extLst>
          </p:cNvPr>
          <p:cNvPicPr>
            <a:picLocks noChangeAspect="1"/>
          </p:cNvPicPr>
          <p:nvPr/>
        </p:nvPicPr>
        <p:blipFill>
          <a:blip r:embed="rId3"/>
          <a:stretch>
            <a:fillRect/>
          </a:stretch>
        </p:blipFill>
        <p:spPr>
          <a:xfrm>
            <a:off x="5981023" y="1503563"/>
            <a:ext cx="5601482" cy="4153480"/>
          </a:xfrm>
          <a:prstGeom prst="rect">
            <a:avLst/>
          </a:prstGeom>
        </p:spPr>
      </p:pic>
      <p:sp>
        <p:nvSpPr>
          <p:cNvPr id="3" name="TextBox 2">
            <a:extLst>
              <a:ext uri="{FF2B5EF4-FFF2-40B4-BE49-F238E27FC236}">
                <a16:creationId xmlns:a16="http://schemas.microsoft.com/office/drawing/2014/main" id="{7A760179-6125-9FED-0BE2-5C225085DF0E}"/>
              </a:ext>
            </a:extLst>
          </p:cNvPr>
          <p:cNvSpPr txBox="1"/>
          <p:nvPr/>
        </p:nvSpPr>
        <p:spPr>
          <a:xfrm>
            <a:off x="2390392" y="5820252"/>
            <a:ext cx="6339168" cy="830997"/>
          </a:xfrm>
          <a:prstGeom prst="rect">
            <a:avLst/>
          </a:prstGeom>
          <a:noFill/>
        </p:spPr>
        <p:txBody>
          <a:bodyPr wrap="square" rtlCol="0">
            <a:spAutoFit/>
          </a:bodyPr>
          <a:lstStyle/>
          <a:p>
            <a:r>
              <a:rPr lang="pl-PL" sz="1600" dirty="0"/>
              <a:t>Figures 2.8 and 2.9. PlayerMovement.cs. These pieces of code are in the same script. This is specifically the code for the accelerometer which is used for movement on the mobile device. </a:t>
            </a:r>
          </a:p>
        </p:txBody>
      </p:sp>
    </p:spTree>
    <p:extLst>
      <p:ext uri="{BB962C8B-B14F-4D97-AF65-F5344CB8AC3E}">
        <p14:creationId xmlns:p14="http://schemas.microsoft.com/office/powerpoint/2010/main" val="1689451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039EB-8A42-09D0-DA4B-196719864C3D}"/>
              </a:ext>
            </a:extLst>
          </p:cNvPr>
          <p:cNvSpPr>
            <a:spLocks noGrp="1"/>
          </p:cNvSpPr>
          <p:nvPr>
            <p:ph type="title"/>
          </p:nvPr>
        </p:nvSpPr>
        <p:spPr/>
        <p:txBody>
          <a:bodyPr/>
          <a:lstStyle/>
          <a:p>
            <a:r>
              <a:rPr lang="pl-PL" dirty="0"/>
              <a:t>Code</a:t>
            </a:r>
            <a:endParaRPr lang="en-GB" dirty="0"/>
          </a:p>
        </p:txBody>
      </p:sp>
      <p:pic>
        <p:nvPicPr>
          <p:cNvPr id="5" name="Picture 4">
            <a:extLst>
              <a:ext uri="{FF2B5EF4-FFF2-40B4-BE49-F238E27FC236}">
                <a16:creationId xmlns:a16="http://schemas.microsoft.com/office/drawing/2014/main" id="{A4358C65-AE6A-9336-2A74-A03D46D5A75A}"/>
              </a:ext>
            </a:extLst>
          </p:cNvPr>
          <p:cNvPicPr>
            <a:picLocks noChangeAspect="1"/>
          </p:cNvPicPr>
          <p:nvPr/>
        </p:nvPicPr>
        <p:blipFill>
          <a:blip r:embed="rId2"/>
          <a:stretch>
            <a:fillRect/>
          </a:stretch>
        </p:blipFill>
        <p:spPr>
          <a:xfrm>
            <a:off x="502701" y="1450558"/>
            <a:ext cx="5234441" cy="4423986"/>
          </a:xfrm>
          <a:prstGeom prst="rect">
            <a:avLst/>
          </a:prstGeom>
        </p:spPr>
      </p:pic>
      <p:pic>
        <p:nvPicPr>
          <p:cNvPr id="7" name="Picture 6">
            <a:extLst>
              <a:ext uri="{FF2B5EF4-FFF2-40B4-BE49-F238E27FC236}">
                <a16:creationId xmlns:a16="http://schemas.microsoft.com/office/drawing/2014/main" id="{41F7D87F-F586-9A66-F081-A2FC335EE75E}"/>
              </a:ext>
            </a:extLst>
          </p:cNvPr>
          <p:cNvPicPr>
            <a:picLocks noChangeAspect="1"/>
          </p:cNvPicPr>
          <p:nvPr/>
        </p:nvPicPr>
        <p:blipFill>
          <a:blip r:embed="rId3"/>
          <a:stretch>
            <a:fillRect/>
          </a:stretch>
        </p:blipFill>
        <p:spPr>
          <a:xfrm>
            <a:off x="7200739" y="1144662"/>
            <a:ext cx="3990618" cy="5035779"/>
          </a:xfrm>
          <a:prstGeom prst="rect">
            <a:avLst/>
          </a:prstGeom>
        </p:spPr>
      </p:pic>
      <p:sp>
        <p:nvSpPr>
          <p:cNvPr id="8" name="TextBox 7">
            <a:extLst>
              <a:ext uri="{FF2B5EF4-FFF2-40B4-BE49-F238E27FC236}">
                <a16:creationId xmlns:a16="http://schemas.microsoft.com/office/drawing/2014/main" id="{F21476DB-4032-DF28-022E-116755342C89}"/>
              </a:ext>
            </a:extLst>
          </p:cNvPr>
          <p:cNvSpPr txBox="1"/>
          <p:nvPr/>
        </p:nvSpPr>
        <p:spPr>
          <a:xfrm>
            <a:off x="152186" y="5874544"/>
            <a:ext cx="6484504" cy="954107"/>
          </a:xfrm>
          <a:prstGeom prst="rect">
            <a:avLst/>
          </a:prstGeom>
          <a:noFill/>
        </p:spPr>
        <p:txBody>
          <a:bodyPr wrap="square" rtlCol="0">
            <a:spAutoFit/>
          </a:bodyPr>
          <a:lstStyle/>
          <a:p>
            <a:r>
              <a:rPr lang="pl-PL" sz="1400" dirty="0"/>
              <a:t>Figure 3.0. Score.cs. This script calculates the score based on player’s position (converts their z-axis position to string and rounds it up to the nearest whole number). It also saves the player’s highest score. Whenever the score beats the high score, it gets overwritten using playerprefs.</a:t>
            </a:r>
          </a:p>
        </p:txBody>
      </p:sp>
      <p:sp>
        <p:nvSpPr>
          <p:cNvPr id="9" name="TextBox 8">
            <a:extLst>
              <a:ext uri="{FF2B5EF4-FFF2-40B4-BE49-F238E27FC236}">
                <a16:creationId xmlns:a16="http://schemas.microsoft.com/office/drawing/2014/main" id="{CCE9969D-C04B-A58E-D0C7-6528DDC03DC5}"/>
              </a:ext>
            </a:extLst>
          </p:cNvPr>
          <p:cNvSpPr txBox="1"/>
          <p:nvPr/>
        </p:nvSpPr>
        <p:spPr>
          <a:xfrm>
            <a:off x="6394223" y="6231265"/>
            <a:ext cx="5960046" cy="523220"/>
          </a:xfrm>
          <a:prstGeom prst="rect">
            <a:avLst/>
          </a:prstGeom>
          <a:noFill/>
        </p:spPr>
        <p:txBody>
          <a:bodyPr wrap="square" rtlCol="0">
            <a:spAutoFit/>
          </a:bodyPr>
          <a:lstStyle/>
          <a:p>
            <a:r>
              <a:rPr lang="pl-PL" sz="1400" dirty="0"/>
              <a:t>Figure 3.1. Main Menu.cs. This script loads the game scene when the play button is clicked. Also, it uses playerprefs to save and load the volume settings.</a:t>
            </a:r>
          </a:p>
        </p:txBody>
      </p:sp>
    </p:spTree>
    <p:extLst>
      <p:ext uri="{BB962C8B-B14F-4D97-AF65-F5344CB8AC3E}">
        <p14:creationId xmlns:p14="http://schemas.microsoft.com/office/powerpoint/2010/main" val="916103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9D60C-E767-46F1-AE71-390F2AE18141}"/>
              </a:ext>
            </a:extLst>
          </p:cNvPr>
          <p:cNvSpPr>
            <a:spLocks noGrp="1"/>
          </p:cNvSpPr>
          <p:nvPr>
            <p:ph type="title"/>
          </p:nvPr>
        </p:nvSpPr>
        <p:spPr/>
        <p:txBody>
          <a:bodyPr/>
          <a:lstStyle/>
          <a:p>
            <a:r>
              <a:rPr lang="pl-PL" dirty="0"/>
              <a:t>Improvements</a:t>
            </a:r>
            <a:endParaRPr lang="en-GB" dirty="0"/>
          </a:p>
        </p:txBody>
      </p:sp>
      <p:sp>
        <p:nvSpPr>
          <p:cNvPr id="3" name="Content Placeholder 2">
            <a:extLst>
              <a:ext uri="{FF2B5EF4-FFF2-40B4-BE49-F238E27FC236}">
                <a16:creationId xmlns:a16="http://schemas.microsoft.com/office/drawing/2014/main" id="{9F299507-8075-D3E6-1500-156CF94B00D3}"/>
              </a:ext>
            </a:extLst>
          </p:cNvPr>
          <p:cNvSpPr>
            <a:spLocks noGrp="1"/>
          </p:cNvSpPr>
          <p:nvPr>
            <p:ph idx="1"/>
          </p:nvPr>
        </p:nvSpPr>
        <p:spPr/>
        <p:txBody>
          <a:bodyPr/>
          <a:lstStyle/>
          <a:p>
            <a:r>
              <a:rPr lang="pl-PL" dirty="0"/>
              <a:t>Add pause and game over screens</a:t>
            </a:r>
          </a:p>
          <a:p>
            <a:r>
              <a:rPr lang="pl-PL" dirty="0"/>
              <a:t>Add audio to the game</a:t>
            </a:r>
          </a:p>
          <a:p>
            <a:r>
              <a:rPr lang="pl-PL" dirty="0"/>
              <a:t>Improve the UI by making it more visually appealing (e.g. Add a progress bar, play around with the fonts)</a:t>
            </a:r>
          </a:p>
          <a:p>
            <a:r>
              <a:rPr lang="pl-PL" dirty="0"/>
              <a:t>Add vibrations to the game (e.g. When a button is clicked or player collides with an obstacle)</a:t>
            </a:r>
          </a:p>
          <a:p>
            <a:r>
              <a:rPr lang="pl-PL" dirty="0"/>
              <a:t>Add rewarded ads (make the most out of Unity Ads, increase player satisfaction)</a:t>
            </a:r>
          </a:p>
          <a:p>
            <a:r>
              <a:rPr lang="pl-PL" dirty="0"/>
              <a:t>Add animation to the player when they move left and right</a:t>
            </a:r>
          </a:p>
          <a:p>
            <a:endParaRPr lang="en-GB" dirty="0"/>
          </a:p>
        </p:txBody>
      </p:sp>
    </p:spTree>
    <p:extLst>
      <p:ext uri="{BB962C8B-B14F-4D97-AF65-F5344CB8AC3E}">
        <p14:creationId xmlns:p14="http://schemas.microsoft.com/office/powerpoint/2010/main" val="9243933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68305-93BE-E35F-D00B-620473201C0C}"/>
              </a:ext>
            </a:extLst>
          </p:cNvPr>
          <p:cNvSpPr>
            <a:spLocks noGrp="1"/>
          </p:cNvSpPr>
          <p:nvPr>
            <p:ph type="title"/>
          </p:nvPr>
        </p:nvSpPr>
        <p:spPr/>
        <p:txBody>
          <a:bodyPr/>
          <a:lstStyle/>
          <a:p>
            <a:r>
              <a:rPr lang="pl-PL" dirty="0"/>
              <a:t>Publishment</a:t>
            </a:r>
            <a:endParaRPr lang="en-GB" dirty="0"/>
          </a:p>
        </p:txBody>
      </p:sp>
      <p:pic>
        <p:nvPicPr>
          <p:cNvPr id="5" name="Picture 4">
            <a:extLst>
              <a:ext uri="{FF2B5EF4-FFF2-40B4-BE49-F238E27FC236}">
                <a16:creationId xmlns:a16="http://schemas.microsoft.com/office/drawing/2014/main" id="{45BAFBE3-E5D5-5327-CFC0-7DBB5F43BAF1}"/>
              </a:ext>
            </a:extLst>
          </p:cNvPr>
          <p:cNvPicPr>
            <a:picLocks noChangeAspect="1"/>
          </p:cNvPicPr>
          <p:nvPr/>
        </p:nvPicPr>
        <p:blipFill>
          <a:blip r:embed="rId2"/>
          <a:stretch>
            <a:fillRect/>
          </a:stretch>
        </p:blipFill>
        <p:spPr>
          <a:xfrm>
            <a:off x="101234" y="2078780"/>
            <a:ext cx="6006163" cy="2870871"/>
          </a:xfrm>
          <a:prstGeom prst="rect">
            <a:avLst/>
          </a:prstGeom>
        </p:spPr>
      </p:pic>
      <p:pic>
        <p:nvPicPr>
          <p:cNvPr id="7" name="Picture 6">
            <a:extLst>
              <a:ext uri="{FF2B5EF4-FFF2-40B4-BE49-F238E27FC236}">
                <a16:creationId xmlns:a16="http://schemas.microsoft.com/office/drawing/2014/main" id="{64771901-D58E-9837-4FDE-BD0411C183F7}"/>
              </a:ext>
            </a:extLst>
          </p:cNvPr>
          <p:cNvPicPr>
            <a:picLocks noChangeAspect="1"/>
          </p:cNvPicPr>
          <p:nvPr/>
        </p:nvPicPr>
        <p:blipFill>
          <a:blip r:embed="rId3"/>
          <a:stretch>
            <a:fillRect/>
          </a:stretch>
        </p:blipFill>
        <p:spPr>
          <a:xfrm>
            <a:off x="6107397" y="2043826"/>
            <a:ext cx="5769272" cy="2770347"/>
          </a:xfrm>
          <a:prstGeom prst="rect">
            <a:avLst/>
          </a:prstGeom>
        </p:spPr>
      </p:pic>
      <p:sp>
        <p:nvSpPr>
          <p:cNvPr id="3" name="TextBox 2">
            <a:extLst>
              <a:ext uri="{FF2B5EF4-FFF2-40B4-BE49-F238E27FC236}">
                <a16:creationId xmlns:a16="http://schemas.microsoft.com/office/drawing/2014/main" id="{220C5946-68A1-85F9-34FC-AF4D5712B778}"/>
              </a:ext>
            </a:extLst>
          </p:cNvPr>
          <p:cNvSpPr txBox="1"/>
          <p:nvPr/>
        </p:nvSpPr>
        <p:spPr>
          <a:xfrm>
            <a:off x="356999" y="5119511"/>
            <a:ext cx="5960046" cy="584775"/>
          </a:xfrm>
          <a:prstGeom prst="rect">
            <a:avLst/>
          </a:prstGeom>
          <a:noFill/>
        </p:spPr>
        <p:txBody>
          <a:bodyPr wrap="square" rtlCol="0">
            <a:spAutoFit/>
          </a:bodyPr>
          <a:lstStyle/>
          <a:p>
            <a:r>
              <a:rPr lang="pl-PL" sz="1600" dirty="0"/>
              <a:t>Figure 3.1. Itch.io Page. The game is published to itch.io. Link: https://walian.itch.io/space-flight</a:t>
            </a:r>
          </a:p>
        </p:txBody>
      </p:sp>
      <p:sp>
        <p:nvSpPr>
          <p:cNvPr id="4" name="TextBox 3">
            <a:extLst>
              <a:ext uri="{FF2B5EF4-FFF2-40B4-BE49-F238E27FC236}">
                <a16:creationId xmlns:a16="http://schemas.microsoft.com/office/drawing/2014/main" id="{99CC1414-6FC4-C454-8744-D2BFF50172F9}"/>
              </a:ext>
            </a:extLst>
          </p:cNvPr>
          <p:cNvSpPr txBox="1"/>
          <p:nvPr/>
        </p:nvSpPr>
        <p:spPr>
          <a:xfrm>
            <a:off x="6231954" y="5167309"/>
            <a:ext cx="5960046" cy="1323439"/>
          </a:xfrm>
          <a:prstGeom prst="rect">
            <a:avLst/>
          </a:prstGeom>
          <a:noFill/>
        </p:spPr>
        <p:txBody>
          <a:bodyPr wrap="square" rtlCol="0">
            <a:spAutoFit/>
          </a:bodyPr>
          <a:lstStyle/>
          <a:p>
            <a:r>
              <a:rPr lang="pl-PL" sz="1600" dirty="0"/>
              <a:t>Figure 3.2. Google Play Page. The game is published for internal testing on the Play Store. Link: </a:t>
            </a:r>
            <a:r>
              <a:rPr lang="pl-PL" sz="1600" dirty="0">
                <a:hlinkClick r:id="rId4"/>
              </a:rPr>
              <a:t>https://play.google.com/apps/internaltest/4699188045531652637</a:t>
            </a:r>
            <a:endParaRPr lang="pl-PL" sz="1600" dirty="0"/>
          </a:p>
          <a:p>
            <a:r>
              <a:rPr lang="pl-PL" sz="1600" dirty="0"/>
              <a:t>(the internal test can be accessed through the account provided on moodle).</a:t>
            </a:r>
          </a:p>
        </p:txBody>
      </p:sp>
    </p:spTree>
    <p:extLst>
      <p:ext uri="{BB962C8B-B14F-4D97-AF65-F5344CB8AC3E}">
        <p14:creationId xmlns:p14="http://schemas.microsoft.com/office/powerpoint/2010/main" val="2975236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78D8D-75CB-8FF1-008A-BDE00D471794}"/>
              </a:ext>
            </a:extLst>
          </p:cNvPr>
          <p:cNvSpPr>
            <a:spLocks noGrp="1"/>
          </p:cNvSpPr>
          <p:nvPr>
            <p:ph type="title"/>
          </p:nvPr>
        </p:nvSpPr>
        <p:spPr/>
        <p:txBody>
          <a:bodyPr/>
          <a:lstStyle/>
          <a:p>
            <a:r>
              <a:rPr lang="pl-PL" dirty="0"/>
              <a:t>References</a:t>
            </a:r>
            <a:endParaRPr lang="en-GB" dirty="0"/>
          </a:p>
        </p:txBody>
      </p:sp>
      <p:sp>
        <p:nvSpPr>
          <p:cNvPr id="3" name="Content Placeholder 2">
            <a:extLst>
              <a:ext uri="{FF2B5EF4-FFF2-40B4-BE49-F238E27FC236}">
                <a16:creationId xmlns:a16="http://schemas.microsoft.com/office/drawing/2014/main" id="{A110B285-F42C-7C07-77F1-68BFE91A5645}"/>
              </a:ext>
            </a:extLst>
          </p:cNvPr>
          <p:cNvSpPr>
            <a:spLocks noGrp="1"/>
          </p:cNvSpPr>
          <p:nvPr>
            <p:ph idx="1"/>
          </p:nvPr>
        </p:nvSpPr>
        <p:spPr/>
        <p:txBody>
          <a:bodyPr>
            <a:normAutofit/>
          </a:bodyPr>
          <a:lstStyle/>
          <a:p>
            <a:pPr marL="285750" indent="-285750">
              <a:buFont typeface="Arial" panose="020B0604020202020204" pitchFamily="34" charset="0"/>
              <a:buChar char="•"/>
            </a:pPr>
            <a:r>
              <a:rPr lang="pl-PL" sz="1400" dirty="0"/>
              <a:t>Skybox texture by Dogmatic: </a:t>
            </a:r>
            <a:r>
              <a:rPr lang="pl-PL" sz="1400" dirty="0">
                <a:hlinkClick r:id="rId2"/>
              </a:rPr>
              <a:t>https://assetstore.unity.com/packages/2d/textures-materials/sky/free-skyboxes-space-178953</a:t>
            </a:r>
            <a:endParaRPr lang="pl-PL" sz="1400" dirty="0"/>
          </a:p>
          <a:p>
            <a:pPr marL="285750" indent="-285750">
              <a:buFont typeface="Arial" panose="020B0604020202020204" pitchFamily="34" charset="0"/>
              <a:buChar char="•"/>
            </a:pPr>
            <a:endParaRPr lang="pl-PL" sz="1400" dirty="0"/>
          </a:p>
          <a:p>
            <a:pPr marL="285750" indent="-285750">
              <a:buFont typeface="Arial" panose="020B0604020202020204" pitchFamily="34" charset="0"/>
              <a:buChar char="•"/>
            </a:pPr>
            <a:r>
              <a:rPr lang="pl-PL" sz="1400" dirty="0"/>
              <a:t>Spaceship model by Funky Finger Productions Inc.: </a:t>
            </a:r>
            <a:r>
              <a:rPr lang="pl-PL" sz="1400" dirty="0">
                <a:hlinkClick r:id="rId3"/>
              </a:rPr>
              <a:t>https://assetstore.unity.com/packages/3d/galactic-heroes-cartoon-spaceship-70188</a:t>
            </a:r>
            <a:endParaRPr lang="pl-PL" sz="1400" dirty="0"/>
          </a:p>
          <a:p>
            <a:pPr marL="285750" indent="-285750">
              <a:buFont typeface="Arial" panose="020B0604020202020204" pitchFamily="34" charset="0"/>
              <a:buChar char="•"/>
            </a:pPr>
            <a:endParaRPr lang="pl-PL" sz="1400" dirty="0"/>
          </a:p>
          <a:p>
            <a:pPr marL="285750" indent="-285750">
              <a:buFont typeface="Arial" panose="020B0604020202020204" pitchFamily="34" charset="0"/>
              <a:buChar char="•"/>
            </a:pPr>
            <a:r>
              <a:rPr lang="pl-PL" sz="1400" dirty="0"/>
              <a:t>Main menu script: </a:t>
            </a:r>
            <a:r>
              <a:rPr lang="pl-PL" sz="1400" dirty="0">
                <a:hlinkClick r:id="rId4"/>
              </a:rPr>
              <a:t>https://youtu.be/TAGZxRMloyU?si=Nq37pMTZN7JIru7d</a:t>
            </a:r>
            <a:endParaRPr lang="pl-PL" sz="1400" dirty="0"/>
          </a:p>
          <a:p>
            <a:pPr marL="285750" indent="-285750">
              <a:buFont typeface="Arial" panose="020B0604020202020204" pitchFamily="34" charset="0"/>
              <a:buChar char="•"/>
            </a:pPr>
            <a:endParaRPr lang="pl-PL" sz="1400" dirty="0"/>
          </a:p>
          <a:p>
            <a:pPr marL="285750" indent="-285750">
              <a:buFont typeface="Arial" panose="020B0604020202020204" pitchFamily="34" charset="0"/>
              <a:buChar char="•"/>
            </a:pPr>
            <a:r>
              <a:rPr lang="pl-PL" sz="1400" dirty="0"/>
              <a:t>Unity Ads scripts: </a:t>
            </a:r>
            <a:r>
              <a:rPr lang="pl-PL" sz="1400" dirty="0">
                <a:hlinkClick r:id="rId5"/>
              </a:rPr>
              <a:t>https://youtu.be/seTvVkaU2dk?si=9ScMl7sPKSxByRbk</a:t>
            </a:r>
            <a:endParaRPr lang="pl-PL" sz="1400" dirty="0"/>
          </a:p>
          <a:p>
            <a:pPr marL="285750" indent="-285750">
              <a:buFont typeface="Arial" panose="020B0604020202020204" pitchFamily="34" charset="0"/>
              <a:buChar char="•"/>
            </a:pPr>
            <a:endParaRPr lang="pl-PL" sz="1400" dirty="0"/>
          </a:p>
          <a:p>
            <a:pPr marL="285750" indent="-285750">
              <a:buFont typeface="Arial" panose="020B0604020202020204" pitchFamily="34" charset="0"/>
              <a:buChar char="•"/>
            </a:pPr>
            <a:r>
              <a:rPr lang="pl-PL" sz="1400" dirty="0"/>
              <a:t>UI Buttons by Feidry: </a:t>
            </a:r>
            <a:r>
              <a:rPr lang="pl-PL" sz="1400" dirty="0">
                <a:hlinkClick r:id="rId6"/>
              </a:rPr>
              <a:t>https://opengameart.org/content/simple-ui-buttons</a:t>
            </a:r>
            <a:endParaRPr lang="pl-PL" sz="1400" dirty="0"/>
          </a:p>
          <a:p>
            <a:pPr marL="285750" indent="-285750">
              <a:buFont typeface="Arial" panose="020B0604020202020204" pitchFamily="34" charset="0"/>
              <a:buChar char="•"/>
            </a:pPr>
            <a:endParaRPr lang="pl-PL" sz="1400" dirty="0"/>
          </a:p>
          <a:p>
            <a:pPr marL="285750" indent="-285750">
              <a:buFont typeface="Arial" panose="020B0604020202020204" pitchFamily="34" charset="0"/>
              <a:buChar char="•"/>
            </a:pPr>
            <a:r>
              <a:rPr lang="pl-PL" sz="1400" dirty="0"/>
              <a:t>Asteroid Model by exabyte: </a:t>
            </a:r>
            <a:r>
              <a:rPr lang="pl-PL" sz="1400" dirty="0">
                <a:hlinkClick r:id="rId7"/>
              </a:rPr>
              <a:t>https://sketchfab.com/3d-models/asteroid-01-df95d3da67aa4c769ec81394e0b0ffef</a:t>
            </a:r>
            <a:endParaRPr lang="pl-PL" sz="1400" dirty="0"/>
          </a:p>
          <a:p>
            <a:pPr marL="0" indent="0">
              <a:buNone/>
            </a:pPr>
            <a:endParaRPr lang="pl-PL" sz="1400" dirty="0"/>
          </a:p>
          <a:p>
            <a:pPr marL="0" indent="0">
              <a:buNone/>
            </a:pPr>
            <a:endParaRPr lang="pl-PL" dirty="0"/>
          </a:p>
        </p:txBody>
      </p:sp>
    </p:spTree>
    <p:extLst>
      <p:ext uri="{BB962C8B-B14F-4D97-AF65-F5344CB8AC3E}">
        <p14:creationId xmlns:p14="http://schemas.microsoft.com/office/powerpoint/2010/main" val="2698375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865A2D-413E-2328-50E2-D55160003272}"/>
              </a:ext>
            </a:extLst>
          </p:cNvPr>
          <p:cNvSpPr>
            <a:spLocks noGrp="1"/>
          </p:cNvSpPr>
          <p:nvPr>
            <p:ph type="title"/>
          </p:nvPr>
        </p:nvSpPr>
        <p:spPr>
          <a:xfrm>
            <a:off x="838200" y="365125"/>
            <a:ext cx="10515600" cy="1325563"/>
          </a:xfrm>
        </p:spPr>
        <p:txBody>
          <a:bodyPr/>
          <a:lstStyle/>
          <a:p>
            <a:r>
              <a:rPr lang="pl-PL" dirty="0"/>
              <a:t>Design and Planning</a:t>
            </a:r>
          </a:p>
        </p:txBody>
      </p:sp>
      <p:pic>
        <p:nvPicPr>
          <p:cNvPr id="5" name="Picture 4">
            <a:extLst>
              <a:ext uri="{FF2B5EF4-FFF2-40B4-BE49-F238E27FC236}">
                <a16:creationId xmlns:a16="http://schemas.microsoft.com/office/drawing/2014/main" id="{81519012-0206-725F-581F-B3638C7D1599}"/>
              </a:ext>
            </a:extLst>
          </p:cNvPr>
          <p:cNvPicPr>
            <a:picLocks noChangeAspect="1"/>
          </p:cNvPicPr>
          <p:nvPr/>
        </p:nvPicPr>
        <p:blipFill>
          <a:blip r:embed="rId2"/>
          <a:stretch>
            <a:fillRect/>
          </a:stretch>
        </p:blipFill>
        <p:spPr>
          <a:xfrm>
            <a:off x="2273688" y="1644097"/>
            <a:ext cx="7231434" cy="3670686"/>
          </a:xfrm>
          <a:prstGeom prst="rect">
            <a:avLst/>
          </a:prstGeom>
        </p:spPr>
      </p:pic>
      <p:sp>
        <p:nvSpPr>
          <p:cNvPr id="6" name="TextBox 5">
            <a:extLst>
              <a:ext uri="{FF2B5EF4-FFF2-40B4-BE49-F238E27FC236}">
                <a16:creationId xmlns:a16="http://schemas.microsoft.com/office/drawing/2014/main" id="{FF832B7E-1B39-4D20-89CF-E35CA0C4270B}"/>
              </a:ext>
            </a:extLst>
          </p:cNvPr>
          <p:cNvSpPr txBox="1"/>
          <p:nvPr/>
        </p:nvSpPr>
        <p:spPr>
          <a:xfrm>
            <a:off x="2004847" y="5434053"/>
            <a:ext cx="8343247" cy="1200329"/>
          </a:xfrm>
          <a:prstGeom prst="rect">
            <a:avLst/>
          </a:prstGeom>
          <a:noFill/>
        </p:spPr>
        <p:txBody>
          <a:bodyPr wrap="square" rtlCol="0">
            <a:spAutoFit/>
          </a:bodyPr>
          <a:lstStyle/>
          <a:p>
            <a:r>
              <a:rPr lang="pl-PL" dirty="0"/>
              <a:t>Figure 1.0. Game Design Sketch. Shows the planned view during gameplay. A is the player, B are the borders that mark the play area (the players cannot got outside of these), C are just a visualisation of the player movement during gameplay, and D are the obstacles to avoid.</a:t>
            </a:r>
          </a:p>
        </p:txBody>
      </p:sp>
      <p:sp>
        <p:nvSpPr>
          <p:cNvPr id="16" name="TextBox 15">
            <a:extLst>
              <a:ext uri="{FF2B5EF4-FFF2-40B4-BE49-F238E27FC236}">
                <a16:creationId xmlns:a16="http://schemas.microsoft.com/office/drawing/2014/main" id="{D01C3214-80C7-B5FC-76B0-C6D5D1692482}"/>
              </a:ext>
            </a:extLst>
          </p:cNvPr>
          <p:cNvSpPr txBox="1"/>
          <p:nvPr/>
        </p:nvSpPr>
        <p:spPr>
          <a:xfrm>
            <a:off x="5069534" y="1994624"/>
            <a:ext cx="1639741" cy="369332"/>
          </a:xfrm>
          <a:prstGeom prst="rect">
            <a:avLst/>
          </a:prstGeom>
          <a:noFill/>
        </p:spPr>
        <p:txBody>
          <a:bodyPr wrap="square" rtlCol="0">
            <a:spAutoFit/>
          </a:bodyPr>
          <a:lstStyle/>
          <a:p>
            <a:r>
              <a:rPr lang="pl-PL" dirty="0">
                <a:solidFill>
                  <a:schemeClr val="bg1"/>
                </a:solidFill>
              </a:rPr>
              <a:t>Score: 159</a:t>
            </a:r>
          </a:p>
        </p:txBody>
      </p:sp>
      <p:sp>
        <p:nvSpPr>
          <p:cNvPr id="17" name="TextBox 16">
            <a:extLst>
              <a:ext uri="{FF2B5EF4-FFF2-40B4-BE49-F238E27FC236}">
                <a16:creationId xmlns:a16="http://schemas.microsoft.com/office/drawing/2014/main" id="{926F944C-8864-6916-2568-D540DF896E14}"/>
              </a:ext>
            </a:extLst>
          </p:cNvPr>
          <p:cNvSpPr txBox="1"/>
          <p:nvPr/>
        </p:nvSpPr>
        <p:spPr>
          <a:xfrm>
            <a:off x="4833583" y="1690688"/>
            <a:ext cx="2524833" cy="369332"/>
          </a:xfrm>
          <a:prstGeom prst="rect">
            <a:avLst/>
          </a:prstGeom>
          <a:noFill/>
        </p:spPr>
        <p:txBody>
          <a:bodyPr wrap="square" rtlCol="0">
            <a:spAutoFit/>
          </a:bodyPr>
          <a:lstStyle/>
          <a:p>
            <a:r>
              <a:rPr lang="pl-PL" dirty="0">
                <a:solidFill>
                  <a:schemeClr val="bg1"/>
                </a:solidFill>
              </a:rPr>
              <a:t>High Score: 378</a:t>
            </a:r>
          </a:p>
        </p:txBody>
      </p:sp>
    </p:spTree>
    <p:extLst>
      <p:ext uri="{BB962C8B-B14F-4D97-AF65-F5344CB8AC3E}">
        <p14:creationId xmlns:p14="http://schemas.microsoft.com/office/powerpoint/2010/main" val="3464957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A195F-FE24-4F58-286F-3AF886AA9E3E}"/>
              </a:ext>
            </a:extLst>
          </p:cNvPr>
          <p:cNvSpPr>
            <a:spLocks noGrp="1"/>
          </p:cNvSpPr>
          <p:nvPr>
            <p:ph type="title"/>
          </p:nvPr>
        </p:nvSpPr>
        <p:spPr/>
        <p:txBody>
          <a:bodyPr/>
          <a:lstStyle/>
          <a:p>
            <a:r>
              <a:rPr lang="pl-PL" dirty="0"/>
              <a:t>Design and Planning</a:t>
            </a:r>
          </a:p>
        </p:txBody>
      </p:sp>
      <p:pic>
        <p:nvPicPr>
          <p:cNvPr id="7" name="Picture 6">
            <a:extLst>
              <a:ext uri="{FF2B5EF4-FFF2-40B4-BE49-F238E27FC236}">
                <a16:creationId xmlns:a16="http://schemas.microsoft.com/office/drawing/2014/main" id="{5FF3FC34-EA38-0C91-8824-9ACDF26AF690}"/>
              </a:ext>
            </a:extLst>
          </p:cNvPr>
          <p:cNvPicPr>
            <a:picLocks noChangeAspect="1"/>
          </p:cNvPicPr>
          <p:nvPr/>
        </p:nvPicPr>
        <p:blipFill>
          <a:blip r:embed="rId2"/>
          <a:stretch>
            <a:fillRect/>
          </a:stretch>
        </p:blipFill>
        <p:spPr>
          <a:xfrm>
            <a:off x="1685923" y="1690688"/>
            <a:ext cx="3067785" cy="3086524"/>
          </a:xfrm>
          <a:prstGeom prst="rect">
            <a:avLst/>
          </a:prstGeom>
        </p:spPr>
      </p:pic>
      <p:pic>
        <p:nvPicPr>
          <p:cNvPr id="9" name="Picture 8">
            <a:extLst>
              <a:ext uri="{FF2B5EF4-FFF2-40B4-BE49-F238E27FC236}">
                <a16:creationId xmlns:a16="http://schemas.microsoft.com/office/drawing/2014/main" id="{3F7219F3-C90D-B342-BA89-914EBFCEC6C9}"/>
              </a:ext>
            </a:extLst>
          </p:cNvPr>
          <p:cNvPicPr>
            <a:picLocks noChangeAspect="1"/>
          </p:cNvPicPr>
          <p:nvPr/>
        </p:nvPicPr>
        <p:blipFill>
          <a:blip r:embed="rId3"/>
          <a:stretch>
            <a:fillRect/>
          </a:stretch>
        </p:blipFill>
        <p:spPr>
          <a:xfrm>
            <a:off x="7043368" y="1665844"/>
            <a:ext cx="2531328" cy="3111368"/>
          </a:xfrm>
          <a:prstGeom prst="rect">
            <a:avLst/>
          </a:prstGeom>
        </p:spPr>
      </p:pic>
      <p:sp>
        <p:nvSpPr>
          <p:cNvPr id="3" name="TextBox 2">
            <a:extLst>
              <a:ext uri="{FF2B5EF4-FFF2-40B4-BE49-F238E27FC236}">
                <a16:creationId xmlns:a16="http://schemas.microsoft.com/office/drawing/2014/main" id="{E617BE42-8DAA-E248-B71F-F276FB226EFF}"/>
              </a:ext>
            </a:extLst>
          </p:cNvPr>
          <p:cNvSpPr txBox="1"/>
          <p:nvPr/>
        </p:nvSpPr>
        <p:spPr>
          <a:xfrm>
            <a:off x="1685923" y="5192156"/>
            <a:ext cx="8343247" cy="646331"/>
          </a:xfrm>
          <a:prstGeom prst="rect">
            <a:avLst/>
          </a:prstGeom>
          <a:noFill/>
        </p:spPr>
        <p:txBody>
          <a:bodyPr wrap="square" rtlCol="0">
            <a:spAutoFit/>
          </a:bodyPr>
          <a:lstStyle/>
          <a:p>
            <a:r>
              <a:rPr lang="pl-PL" dirty="0"/>
              <a:t>Figures 1.1 and 1.2. Main and Options Menus. These show the initial design of the menus that I wanted to go for.</a:t>
            </a:r>
          </a:p>
        </p:txBody>
      </p:sp>
    </p:spTree>
    <p:extLst>
      <p:ext uri="{BB962C8B-B14F-4D97-AF65-F5344CB8AC3E}">
        <p14:creationId xmlns:p14="http://schemas.microsoft.com/office/powerpoint/2010/main" val="609387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31AA7-E2D2-2FEE-998C-2F6C26C89B4C}"/>
              </a:ext>
            </a:extLst>
          </p:cNvPr>
          <p:cNvSpPr>
            <a:spLocks noGrp="1"/>
          </p:cNvSpPr>
          <p:nvPr>
            <p:ph type="title"/>
          </p:nvPr>
        </p:nvSpPr>
        <p:spPr/>
        <p:txBody>
          <a:bodyPr/>
          <a:lstStyle/>
          <a:p>
            <a:r>
              <a:rPr lang="pl-PL" dirty="0"/>
              <a:t>Early Development</a:t>
            </a:r>
          </a:p>
        </p:txBody>
      </p:sp>
      <p:pic>
        <p:nvPicPr>
          <p:cNvPr id="7" name="Picture 6" descr="A green screen with white text&#10;&#10;Description automatically generated">
            <a:extLst>
              <a:ext uri="{FF2B5EF4-FFF2-40B4-BE49-F238E27FC236}">
                <a16:creationId xmlns:a16="http://schemas.microsoft.com/office/drawing/2014/main" id="{E6415073-95C0-4ED4-62A8-2275153EF1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182" y="2026365"/>
            <a:ext cx="5512398" cy="2723436"/>
          </a:xfrm>
          <a:prstGeom prst="rect">
            <a:avLst/>
          </a:prstGeom>
        </p:spPr>
      </p:pic>
      <p:pic>
        <p:nvPicPr>
          <p:cNvPr id="9" name="Picture 8" descr="A video game screen shot of a bowling alley&#10;&#10;Description automatically generated">
            <a:extLst>
              <a:ext uri="{FF2B5EF4-FFF2-40B4-BE49-F238E27FC236}">
                <a16:creationId xmlns:a16="http://schemas.microsoft.com/office/drawing/2014/main" id="{111EFDA2-636D-488E-9D55-F32DD5F419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5985" y="2026365"/>
            <a:ext cx="5591908" cy="2723436"/>
          </a:xfrm>
          <a:prstGeom prst="rect">
            <a:avLst/>
          </a:prstGeom>
        </p:spPr>
      </p:pic>
      <p:sp>
        <p:nvSpPr>
          <p:cNvPr id="3" name="TextBox 2">
            <a:extLst>
              <a:ext uri="{FF2B5EF4-FFF2-40B4-BE49-F238E27FC236}">
                <a16:creationId xmlns:a16="http://schemas.microsoft.com/office/drawing/2014/main" id="{B906B78C-FD40-970E-1B3A-30D91512E04F}"/>
              </a:ext>
            </a:extLst>
          </p:cNvPr>
          <p:cNvSpPr txBox="1"/>
          <p:nvPr/>
        </p:nvSpPr>
        <p:spPr>
          <a:xfrm>
            <a:off x="1620139" y="5152686"/>
            <a:ext cx="8343247" cy="646331"/>
          </a:xfrm>
          <a:prstGeom prst="rect">
            <a:avLst/>
          </a:prstGeom>
          <a:noFill/>
        </p:spPr>
        <p:txBody>
          <a:bodyPr wrap="square" rtlCol="0">
            <a:spAutoFit/>
          </a:bodyPr>
          <a:lstStyle/>
          <a:p>
            <a:r>
              <a:rPr lang="pl-PL" dirty="0"/>
              <a:t>Figures 1.3 and 1.4. Main Menu and Gameplay Scene. These show what the game first was when some of the core functionality was in place.</a:t>
            </a:r>
          </a:p>
        </p:txBody>
      </p:sp>
    </p:spTree>
    <p:extLst>
      <p:ext uri="{BB962C8B-B14F-4D97-AF65-F5344CB8AC3E}">
        <p14:creationId xmlns:p14="http://schemas.microsoft.com/office/powerpoint/2010/main" val="925490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FEC21-9BEC-8563-19DF-73DC325026F6}"/>
              </a:ext>
            </a:extLst>
          </p:cNvPr>
          <p:cNvSpPr>
            <a:spLocks noGrp="1"/>
          </p:cNvSpPr>
          <p:nvPr>
            <p:ph type="title"/>
          </p:nvPr>
        </p:nvSpPr>
        <p:spPr/>
        <p:txBody>
          <a:bodyPr/>
          <a:lstStyle/>
          <a:p>
            <a:r>
              <a:rPr lang="pl-PL" dirty="0"/>
              <a:t>Evolution - The Prototype</a:t>
            </a:r>
          </a:p>
        </p:txBody>
      </p:sp>
      <p:pic>
        <p:nvPicPr>
          <p:cNvPr id="7" name="Picture 6">
            <a:extLst>
              <a:ext uri="{FF2B5EF4-FFF2-40B4-BE49-F238E27FC236}">
                <a16:creationId xmlns:a16="http://schemas.microsoft.com/office/drawing/2014/main" id="{8EC00518-0A13-B80E-10EE-08B974CC0B38}"/>
              </a:ext>
            </a:extLst>
          </p:cNvPr>
          <p:cNvPicPr>
            <a:picLocks noChangeAspect="1"/>
          </p:cNvPicPr>
          <p:nvPr/>
        </p:nvPicPr>
        <p:blipFill>
          <a:blip r:embed="rId2"/>
          <a:stretch>
            <a:fillRect/>
          </a:stretch>
        </p:blipFill>
        <p:spPr>
          <a:xfrm>
            <a:off x="194030" y="1859110"/>
            <a:ext cx="5814046" cy="2870486"/>
          </a:xfrm>
          <a:prstGeom prst="rect">
            <a:avLst/>
          </a:prstGeom>
        </p:spPr>
      </p:pic>
      <p:pic>
        <p:nvPicPr>
          <p:cNvPr id="8" name="Picture 7">
            <a:extLst>
              <a:ext uri="{FF2B5EF4-FFF2-40B4-BE49-F238E27FC236}">
                <a16:creationId xmlns:a16="http://schemas.microsoft.com/office/drawing/2014/main" id="{BEA387A6-1FB6-A474-AF95-5030677CF940}"/>
              </a:ext>
            </a:extLst>
          </p:cNvPr>
          <p:cNvPicPr>
            <a:picLocks noChangeAspect="1"/>
          </p:cNvPicPr>
          <p:nvPr/>
        </p:nvPicPr>
        <p:blipFill>
          <a:blip r:embed="rId3"/>
          <a:stretch>
            <a:fillRect/>
          </a:stretch>
        </p:blipFill>
        <p:spPr>
          <a:xfrm>
            <a:off x="6183926" y="1859110"/>
            <a:ext cx="5833196" cy="2870486"/>
          </a:xfrm>
          <a:prstGeom prst="rect">
            <a:avLst/>
          </a:prstGeom>
        </p:spPr>
      </p:pic>
      <p:sp>
        <p:nvSpPr>
          <p:cNvPr id="3" name="TextBox 2">
            <a:extLst>
              <a:ext uri="{FF2B5EF4-FFF2-40B4-BE49-F238E27FC236}">
                <a16:creationId xmlns:a16="http://schemas.microsoft.com/office/drawing/2014/main" id="{B7A53949-92A1-83E3-0F6F-A1F5B8FDEFFD}"/>
              </a:ext>
            </a:extLst>
          </p:cNvPr>
          <p:cNvSpPr txBox="1"/>
          <p:nvPr/>
        </p:nvSpPr>
        <p:spPr>
          <a:xfrm>
            <a:off x="1620139" y="5152686"/>
            <a:ext cx="8343247" cy="646331"/>
          </a:xfrm>
          <a:prstGeom prst="rect">
            <a:avLst/>
          </a:prstGeom>
          <a:noFill/>
        </p:spPr>
        <p:txBody>
          <a:bodyPr wrap="square" rtlCol="0">
            <a:spAutoFit/>
          </a:bodyPr>
          <a:lstStyle/>
          <a:p>
            <a:r>
              <a:rPr lang="pl-PL" dirty="0"/>
              <a:t>Figures 1.5 and 1.6. Updated Main Menu and Gameplay Scene. Here, the obstacles were changed to a second version of placeholder assets. Player + skybox added.</a:t>
            </a:r>
          </a:p>
        </p:txBody>
      </p:sp>
    </p:spTree>
    <p:extLst>
      <p:ext uri="{BB962C8B-B14F-4D97-AF65-F5344CB8AC3E}">
        <p14:creationId xmlns:p14="http://schemas.microsoft.com/office/powerpoint/2010/main" val="2993898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9BDBC-EE69-A8D0-DEE2-34C8BAF7B60D}"/>
              </a:ext>
            </a:extLst>
          </p:cNvPr>
          <p:cNvSpPr>
            <a:spLocks noGrp="1"/>
          </p:cNvSpPr>
          <p:nvPr>
            <p:ph type="title"/>
          </p:nvPr>
        </p:nvSpPr>
        <p:spPr/>
        <p:txBody>
          <a:bodyPr/>
          <a:lstStyle/>
          <a:p>
            <a:r>
              <a:rPr lang="pl-PL" dirty="0"/>
              <a:t>Evolution – Final Product</a:t>
            </a:r>
            <a:endParaRPr lang="en-GB" dirty="0"/>
          </a:p>
        </p:txBody>
      </p:sp>
      <p:pic>
        <p:nvPicPr>
          <p:cNvPr id="5" name="Picture 4" descr="A screen shot of a video game&#10;&#10;Description automatically generated">
            <a:extLst>
              <a:ext uri="{FF2B5EF4-FFF2-40B4-BE49-F238E27FC236}">
                <a16:creationId xmlns:a16="http://schemas.microsoft.com/office/drawing/2014/main" id="{7458A55E-45BA-E524-1A73-F16F727C10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340" y="2085356"/>
            <a:ext cx="5838672" cy="2852225"/>
          </a:xfrm>
          <a:prstGeom prst="rect">
            <a:avLst/>
          </a:prstGeom>
        </p:spPr>
      </p:pic>
      <p:pic>
        <p:nvPicPr>
          <p:cNvPr id="7" name="Picture 6" descr="A screenshot of a video game&#10;&#10;Description automatically generated">
            <a:extLst>
              <a:ext uri="{FF2B5EF4-FFF2-40B4-BE49-F238E27FC236}">
                <a16:creationId xmlns:a16="http://schemas.microsoft.com/office/drawing/2014/main" id="{81A9BFA1-5E78-7D68-6A33-B493A0FA14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987" y="2085356"/>
            <a:ext cx="5838673" cy="2883243"/>
          </a:xfrm>
          <a:prstGeom prst="rect">
            <a:avLst/>
          </a:prstGeom>
        </p:spPr>
      </p:pic>
      <p:sp>
        <p:nvSpPr>
          <p:cNvPr id="3" name="TextBox 2">
            <a:extLst>
              <a:ext uri="{FF2B5EF4-FFF2-40B4-BE49-F238E27FC236}">
                <a16:creationId xmlns:a16="http://schemas.microsoft.com/office/drawing/2014/main" id="{B52A932E-FEEA-564B-10BD-8300D231C720}"/>
              </a:ext>
            </a:extLst>
          </p:cNvPr>
          <p:cNvSpPr txBox="1"/>
          <p:nvPr/>
        </p:nvSpPr>
        <p:spPr>
          <a:xfrm>
            <a:off x="1620139" y="5205313"/>
            <a:ext cx="8343247" cy="646331"/>
          </a:xfrm>
          <a:prstGeom prst="rect">
            <a:avLst/>
          </a:prstGeom>
          <a:noFill/>
        </p:spPr>
        <p:txBody>
          <a:bodyPr wrap="square" rtlCol="0">
            <a:spAutoFit/>
          </a:bodyPr>
          <a:lstStyle/>
          <a:p>
            <a:r>
              <a:rPr lang="pl-PL" dirty="0"/>
              <a:t>Figures 1.7 and 1.8. Final Main Menu and Gameplay Scene. The obstacles placeholder assets replaced, ads added (see banner add in Figure 1.8 [A]). </a:t>
            </a:r>
          </a:p>
        </p:txBody>
      </p:sp>
      <p:sp>
        <p:nvSpPr>
          <p:cNvPr id="4" name="TextBox 3">
            <a:extLst>
              <a:ext uri="{FF2B5EF4-FFF2-40B4-BE49-F238E27FC236}">
                <a16:creationId xmlns:a16="http://schemas.microsoft.com/office/drawing/2014/main" id="{67F93D26-D26F-84FD-6B4D-7D5C5E6E9D1D}"/>
              </a:ext>
            </a:extLst>
          </p:cNvPr>
          <p:cNvSpPr txBox="1"/>
          <p:nvPr/>
        </p:nvSpPr>
        <p:spPr>
          <a:xfrm>
            <a:off x="9446606" y="4420281"/>
            <a:ext cx="572323" cy="307777"/>
          </a:xfrm>
          <a:prstGeom prst="rect">
            <a:avLst/>
          </a:prstGeom>
          <a:noFill/>
        </p:spPr>
        <p:txBody>
          <a:bodyPr wrap="square" rtlCol="0">
            <a:spAutoFit/>
          </a:bodyPr>
          <a:lstStyle/>
          <a:p>
            <a:r>
              <a:rPr lang="pl-PL" sz="1400" dirty="0">
                <a:solidFill>
                  <a:schemeClr val="bg1"/>
                </a:solidFill>
              </a:rPr>
              <a:t>[A]</a:t>
            </a:r>
            <a:endParaRPr lang="en-GB" sz="1400" dirty="0">
              <a:solidFill>
                <a:schemeClr val="bg1"/>
              </a:solidFill>
            </a:endParaRPr>
          </a:p>
        </p:txBody>
      </p:sp>
    </p:spTree>
    <p:extLst>
      <p:ext uri="{BB962C8B-B14F-4D97-AF65-F5344CB8AC3E}">
        <p14:creationId xmlns:p14="http://schemas.microsoft.com/office/powerpoint/2010/main" val="1145603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D7DE2B4-0426-9968-AFB2-F1E8DFA363BC}"/>
              </a:ext>
            </a:extLst>
          </p:cNvPr>
          <p:cNvSpPr>
            <a:spLocks noGrp="1"/>
          </p:cNvSpPr>
          <p:nvPr>
            <p:ph type="title"/>
          </p:nvPr>
        </p:nvSpPr>
        <p:spPr>
          <a:xfrm>
            <a:off x="838200" y="365125"/>
            <a:ext cx="10515600" cy="1325563"/>
          </a:xfrm>
        </p:spPr>
        <p:txBody>
          <a:bodyPr/>
          <a:lstStyle/>
          <a:p>
            <a:r>
              <a:rPr lang="pl-PL" dirty="0"/>
              <a:t>Evolution – Final Product</a:t>
            </a:r>
            <a:endParaRPr lang="en-GB" dirty="0"/>
          </a:p>
        </p:txBody>
      </p:sp>
      <p:pic>
        <p:nvPicPr>
          <p:cNvPr id="6" name="Picture 5" descr="A screen shot of a computer&#10;&#10;Description automatically generated">
            <a:extLst>
              <a:ext uri="{FF2B5EF4-FFF2-40B4-BE49-F238E27FC236}">
                <a16:creationId xmlns:a16="http://schemas.microsoft.com/office/drawing/2014/main" id="{572AD610-A352-2772-2F2E-38466A8ADC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0727" y="1716063"/>
            <a:ext cx="7061389" cy="3425873"/>
          </a:xfrm>
          <a:prstGeom prst="rect">
            <a:avLst/>
          </a:prstGeom>
        </p:spPr>
      </p:pic>
      <p:sp>
        <p:nvSpPr>
          <p:cNvPr id="7" name="TextBox 6">
            <a:extLst>
              <a:ext uri="{FF2B5EF4-FFF2-40B4-BE49-F238E27FC236}">
                <a16:creationId xmlns:a16="http://schemas.microsoft.com/office/drawing/2014/main" id="{B500ACC1-755F-9CAE-A5C1-6822E37AAA71}"/>
              </a:ext>
            </a:extLst>
          </p:cNvPr>
          <p:cNvSpPr txBox="1"/>
          <p:nvPr/>
        </p:nvSpPr>
        <p:spPr>
          <a:xfrm>
            <a:off x="1600403" y="5471727"/>
            <a:ext cx="8343247" cy="646331"/>
          </a:xfrm>
          <a:prstGeom prst="rect">
            <a:avLst/>
          </a:prstGeom>
          <a:noFill/>
        </p:spPr>
        <p:txBody>
          <a:bodyPr wrap="square" rtlCol="0">
            <a:spAutoFit/>
          </a:bodyPr>
          <a:lstStyle/>
          <a:p>
            <a:r>
              <a:rPr lang="pl-PL" dirty="0"/>
              <a:t>Figure 1.9. Interstitial ad. It appears whenever the player dies. When they close the ad, they’re taken to the main menu.</a:t>
            </a:r>
          </a:p>
        </p:txBody>
      </p:sp>
    </p:spTree>
    <p:extLst>
      <p:ext uri="{BB962C8B-B14F-4D97-AF65-F5344CB8AC3E}">
        <p14:creationId xmlns:p14="http://schemas.microsoft.com/office/powerpoint/2010/main" val="2310577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A0A58-EAC6-8728-CDA6-35D1081822E5}"/>
              </a:ext>
            </a:extLst>
          </p:cNvPr>
          <p:cNvSpPr>
            <a:spLocks noGrp="1"/>
          </p:cNvSpPr>
          <p:nvPr>
            <p:ph type="title"/>
          </p:nvPr>
        </p:nvSpPr>
        <p:spPr/>
        <p:txBody>
          <a:bodyPr/>
          <a:lstStyle/>
          <a:p>
            <a:r>
              <a:rPr lang="pl-PL" dirty="0"/>
              <a:t>Assets and Scenes</a:t>
            </a:r>
            <a:endParaRPr lang="en-GB" dirty="0"/>
          </a:p>
        </p:txBody>
      </p:sp>
      <p:sp>
        <p:nvSpPr>
          <p:cNvPr id="3" name="Content Placeholder 2">
            <a:extLst>
              <a:ext uri="{FF2B5EF4-FFF2-40B4-BE49-F238E27FC236}">
                <a16:creationId xmlns:a16="http://schemas.microsoft.com/office/drawing/2014/main" id="{0D35BB56-0BAD-2D11-B6DD-BCBBDC01A651}"/>
              </a:ext>
            </a:extLst>
          </p:cNvPr>
          <p:cNvSpPr>
            <a:spLocks noGrp="1"/>
          </p:cNvSpPr>
          <p:nvPr>
            <p:ph idx="1"/>
          </p:nvPr>
        </p:nvSpPr>
        <p:spPr>
          <a:xfrm>
            <a:off x="838200" y="1825625"/>
            <a:ext cx="10515600" cy="1603375"/>
          </a:xfrm>
        </p:spPr>
        <p:txBody>
          <a:bodyPr/>
          <a:lstStyle/>
          <a:p>
            <a:r>
              <a:rPr lang="pl-PL" dirty="0"/>
              <a:t>There are two scenes – the menu scene (main menu and options menu) and the gameplay scene</a:t>
            </a:r>
          </a:p>
          <a:p>
            <a:r>
              <a:rPr lang="pl-PL" dirty="0"/>
              <a:t>Assets include player model, obstacle model, and skybox texture</a:t>
            </a:r>
            <a:endParaRPr lang="en-GB" dirty="0"/>
          </a:p>
        </p:txBody>
      </p:sp>
      <p:pic>
        <p:nvPicPr>
          <p:cNvPr id="5" name="Picture 4" descr="A large rock in space&#10;&#10;Description automatically generated">
            <a:extLst>
              <a:ext uri="{FF2B5EF4-FFF2-40B4-BE49-F238E27FC236}">
                <a16:creationId xmlns:a16="http://schemas.microsoft.com/office/drawing/2014/main" id="{2A19B2C0-3058-96D8-ADE1-4A7F2AC169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3127" y="3543382"/>
            <a:ext cx="2068377" cy="1715705"/>
          </a:xfrm>
          <a:prstGeom prst="rect">
            <a:avLst/>
          </a:prstGeom>
        </p:spPr>
      </p:pic>
      <p:pic>
        <p:nvPicPr>
          <p:cNvPr id="7" name="Picture 6" descr="A cartoon of a spaceship&#10;&#10;Description automatically generated">
            <a:extLst>
              <a:ext uri="{FF2B5EF4-FFF2-40B4-BE49-F238E27FC236}">
                <a16:creationId xmlns:a16="http://schemas.microsoft.com/office/drawing/2014/main" id="{B3A01B6A-F3E4-56E7-3CBA-2B2D7639B2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486" y="3429000"/>
            <a:ext cx="2698889" cy="2032104"/>
          </a:xfrm>
          <a:prstGeom prst="rect">
            <a:avLst/>
          </a:prstGeom>
        </p:spPr>
      </p:pic>
      <p:pic>
        <p:nvPicPr>
          <p:cNvPr id="9" name="Picture 8" descr="A black circle in the middle of a yellow sky&#10;&#10;Description automatically generated">
            <a:extLst>
              <a:ext uri="{FF2B5EF4-FFF2-40B4-BE49-F238E27FC236}">
                <a16:creationId xmlns:a16="http://schemas.microsoft.com/office/drawing/2014/main" id="{8BE4238C-CD94-5560-9FFF-E170EBBD70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156" y="3543382"/>
            <a:ext cx="4838850" cy="2471934"/>
          </a:xfrm>
          <a:prstGeom prst="rect">
            <a:avLst/>
          </a:prstGeom>
        </p:spPr>
      </p:pic>
      <p:sp>
        <p:nvSpPr>
          <p:cNvPr id="4" name="TextBox 3">
            <a:extLst>
              <a:ext uri="{FF2B5EF4-FFF2-40B4-BE49-F238E27FC236}">
                <a16:creationId xmlns:a16="http://schemas.microsoft.com/office/drawing/2014/main" id="{285CF5DF-46E9-A784-8202-D57AED3B3372}"/>
              </a:ext>
            </a:extLst>
          </p:cNvPr>
          <p:cNvSpPr txBox="1"/>
          <p:nvPr/>
        </p:nvSpPr>
        <p:spPr>
          <a:xfrm>
            <a:off x="1049486" y="5553651"/>
            <a:ext cx="2530842" cy="923330"/>
          </a:xfrm>
          <a:prstGeom prst="rect">
            <a:avLst/>
          </a:prstGeom>
          <a:noFill/>
        </p:spPr>
        <p:txBody>
          <a:bodyPr wrap="square" rtlCol="0">
            <a:spAutoFit/>
          </a:bodyPr>
          <a:lstStyle/>
          <a:p>
            <a:r>
              <a:rPr lang="pl-PL" dirty="0"/>
              <a:t>Figure 2.0. Player Model. A spaceship since it’s a space-themed game.</a:t>
            </a:r>
          </a:p>
        </p:txBody>
      </p:sp>
      <p:sp>
        <p:nvSpPr>
          <p:cNvPr id="6" name="TextBox 5">
            <a:extLst>
              <a:ext uri="{FF2B5EF4-FFF2-40B4-BE49-F238E27FC236}">
                <a16:creationId xmlns:a16="http://schemas.microsoft.com/office/drawing/2014/main" id="{96A4A365-5E4E-40E3-D0AB-129634D01F75}"/>
              </a:ext>
            </a:extLst>
          </p:cNvPr>
          <p:cNvSpPr txBox="1"/>
          <p:nvPr/>
        </p:nvSpPr>
        <p:spPr>
          <a:xfrm>
            <a:off x="3984822" y="5461104"/>
            <a:ext cx="2764986" cy="646331"/>
          </a:xfrm>
          <a:prstGeom prst="rect">
            <a:avLst/>
          </a:prstGeom>
          <a:noFill/>
        </p:spPr>
        <p:txBody>
          <a:bodyPr wrap="square" rtlCol="0">
            <a:spAutoFit/>
          </a:bodyPr>
          <a:lstStyle/>
          <a:p>
            <a:r>
              <a:rPr lang="pl-PL" dirty="0"/>
              <a:t>Figure 2.1. Obstacle Model.  A simple asteroid.</a:t>
            </a:r>
          </a:p>
        </p:txBody>
      </p:sp>
      <p:sp>
        <p:nvSpPr>
          <p:cNvPr id="8" name="TextBox 7">
            <a:extLst>
              <a:ext uri="{FF2B5EF4-FFF2-40B4-BE49-F238E27FC236}">
                <a16:creationId xmlns:a16="http://schemas.microsoft.com/office/drawing/2014/main" id="{F07F8E08-ADB2-01C3-05C7-79878FA0255A}"/>
              </a:ext>
            </a:extLst>
          </p:cNvPr>
          <p:cNvSpPr txBox="1"/>
          <p:nvPr/>
        </p:nvSpPr>
        <p:spPr>
          <a:xfrm>
            <a:off x="7028693" y="6031210"/>
            <a:ext cx="4128302" cy="369332"/>
          </a:xfrm>
          <a:prstGeom prst="rect">
            <a:avLst/>
          </a:prstGeom>
          <a:noFill/>
        </p:spPr>
        <p:txBody>
          <a:bodyPr wrap="square" rtlCol="0">
            <a:spAutoFit/>
          </a:bodyPr>
          <a:lstStyle/>
          <a:p>
            <a:r>
              <a:rPr lang="pl-PL" dirty="0"/>
              <a:t>Figure 2.2. Skybox Texture. View of space.</a:t>
            </a:r>
          </a:p>
        </p:txBody>
      </p:sp>
    </p:spTree>
    <p:extLst>
      <p:ext uri="{BB962C8B-B14F-4D97-AF65-F5344CB8AC3E}">
        <p14:creationId xmlns:p14="http://schemas.microsoft.com/office/powerpoint/2010/main" val="3263699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C115A-D372-D06D-22DA-96A60E7B8A0C}"/>
              </a:ext>
            </a:extLst>
          </p:cNvPr>
          <p:cNvSpPr>
            <a:spLocks noGrp="1"/>
          </p:cNvSpPr>
          <p:nvPr>
            <p:ph type="title"/>
          </p:nvPr>
        </p:nvSpPr>
        <p:spPr/>
        <p:txBody>
          <a:bodyPr/>
          <a:lstStyle/>
          <a:p>
            <a:r>
              <a:rPr lang="pl-PL" dirty="0"/>
              <a:t>Target Platform Research + Frameworks</a:t>
            </a:r>
            <a:endParaRPr lang="en-GB" dirty="0"/>
          </a:p>
        </p:txBody>
      </p:sp>
      <p:sp>
        <p:nvSpPr>
          <p:cNvPr id="3" name="Content Placeholder 2">
            <a:extLst>
              <a:ext uri="{FF2B5EF4-FFF2-40B4-BE49-F238E27FC236}">
                <a16:creationId xmlns:a16="http://schemas.microsoft.com/office/drawing/2014/main" id="{4005C408-5818-E89D-B169-2A75B52E4DEE}"/>
              </a:ext>
            </a:extLst>
          </p:cNvPr>
          <p:cNvSpPr>
            <a:spLocks noGrp="1"/>
          </p:cNvSpPr>
          <p:nvPr>
            <p:ph idx="1"/>
          </p:nvPr>
        </p:nvSpPr>
        <p:spPr/>
        <p:txBody>
          <a:bodyPr/>
          <a:lstStyle/>
          <a:p>
            <a:r>
              <a:rPr lang="pl-PL" dirty="0"/>
              <a:t>Testing on different devices through Unity simulator to ensure that the UI works on different screen sizes etc.</a:t>
            </a:r>
          </a:p>
          <a:p>
            <a:r>
              <a:rPr lang="pl-PL" dirty="0"/>
              <a:t>Monetization strategy through the use of Unity Ads framework – interstitial ads and banner ads</a:t>
            </a:r>
          </a:p>
          <a:p>
            <a:r>
              <a:rPr lang="pl-PL" dirty="0"/>
              <a:t>Looking into content guidelines – the game targeted towards kids however it does not contain prohibited content</a:t>
            </a:r>
          </a:p>
          <a:p>
            <a:r>
              <a:rPr lang="pl-PL" dirty="0"/>
              <a:t>Using accelerometer instead of gyroscope for battery consumption consideration</a:t>
            </a:r>
            <a:endParaRPr lang="en-GB" dirty="0"/>
          </a:p>
        </p:txBody>
      </p:sp>
    </p:spTree>
    <p:extLst>
      <p:ext uri="{BB962C8B-B14F-4D97-AF65-F5344CB8AC3E}">
        <p14:creationId xmlns:p14="http://schemas.microsoft.com/office/powerpoint/2010/main" val="35920237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394</TotalTime>
  <Words>924</Words>
  <Application>Microsoft Office PowerPoint</Application>
  <PresentationFormat>Widescreen</PresentationFormat>
  <Paragraphs>64</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Space Flight</vt:lpstr>
      <vt:lpstr>Design and Planning</vt:lpstr>
      <vt:lpstr>Design and Planning</vt:lpstr>
      <vt:lpstr>Early Development</vt:lpstr>
      <vt:lpstr>Evolution - The Prototype</vt:lpstr>
      <vt:lpstr>Evolution – Final Product</vt:lpstr>
      <vt:lpstr>Evolution – Final Product</vt:lpstr>
      <vt:lpstr>Assets and Scenes</vt:lpstr>
      <vt:lpstr>Target Platform Research + Frameworks</vt:lpstr>
      <vt:lpstr>Github Repo</vt:lpstr>
      <vt:lpstr>Code</vt:lpstr>
      <vt:lpstr>Code</vt:lpstr>
      <vt:lpstr>Code</vt:lpstr>
      <vt:lpstr>Code</vt:lpstr>
      <vt:lpstr>Improvements</vt:lpstr>
      <vt:lpstr>Publishment</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Space Flight</dc:title>
  <dc:creator>Krystian Walus</dc:creator>
  <cp:lastModifiedBy>Krystian Walus</cp:lastModifiedBy>
  <cp:revision>49</cp:revision>
  <dcterms:created xsi:type="dcterms:W3CDTF">2023-12-13T19:43:18Z</dcterms:created>
  <dcterms:modified xsi:type="dcterms:W3CDTF">2024-01-11T13:15:35Z</dcterms:modified>
</cp:coreProperties>
</file>